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6" r:id="rId3"/>
    <p:sldMasterId id="2147483664" r:id="rId4"/>
  </p:sldMasterIdLst>
  <p:notesMasterIdLst>
    <p:notesMasterId r:id="rId16"/>
  </p:notesMasterIdLst>
  <p:sldIdLst>
    <p:sldId id="256" r:id="rId5"/>
    <p:sldId id="276" r:id="rId6"/>
    <p:sldId id="295" r:id="rId7"/>
    <p:sldId id="296" r:id="rId8"/>
    <p:sldId id="298" r:id="rId9"/>
    <p:sldId id="297" r:id="rId10"/>
    <p:sldId id="272" r:id="rId11"/>
    <p:sldId id="271" r:id="rId12"/>
    <p:sldId id="299" r:id="rId13"/>
    <p:sldId id="274" r:id="rId14"/>
    <p:sldId id="26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2161F4-B0DD-104F-2045-2895A7BE66C0}" name="Evie Dartnell" initials="ED" userId="S::Evie.Dartnell@portphillip.vic.gov.au::e7e8bd17-746f-41ac-910d-a4a6498a285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E38"/>
    <a:srgbClr val="008679"/>
    <a:srgbClr val="00DEC9"/>
    <a:srgbClr val="00B0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01D963-1C67-489C-9A5F-A3F6EB10330F}" v="19" dt="2024-06-26T04:01:34.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25" d="100"/>
          <a:sy n="125" d="100"/>
        </p:scale>
        <p:origin x="-402" y="-107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el Hall" userId="1a64134e-fe22-4e9e-a7dd-97d3adabc7fb" providerId="ADAL" clId="{8F01D963-1C67-489C-9A5F-A3F6EB10330F}"/>
    <pc:docChg chg="modSld">
      <pc:chgData name="Kiel Hall" userId="1a64134e-fe22-4e9e-a7dd-97d3adabc7fb" providerId="ADAL" clId="{8F01D963-1C67-489C-9A5F-A3F6EB10330F}" dt="2024-06-26T04:01:34.022" v="16" actId="207"/>
      <pc:docMkLst>
        <pc:docMk/>
      </pc:docMkLst>
      <pc:sldChg chg="modSp mod">
        <pc:chgData name="Kiel Hall" userId="1a64134e-fe22-4e9e-a7dd-97d3adabc7fb" providerId="ADAL" clId="{8F01D963-1C67-489C-9A5F-A3F6EB10330F}" dt="2024-06-24T01:25:28.442" v="0" actId="29295"/>
        <pc:sldMkLst>
          <pc:docMk/>
          <pc:sldMk cId="3446340724" sldId="256"/>
        </pc:sldMkLst>
        <pc:picChg chg="mod">
          <ac:chgData name="Kiel Hall" userId="1a64134e-fe22-4e9e-a7dd-97d3adabc7fb" providerId="ADAL" clId="{8F01D963-1C67-489C-9A5F-A3F6EB10330F}" dt="2024-06-24T01:25:28.442" v="0" actId="29295"/>
          <ac:picMkLst>
            <pc:docMk/>
            <pc:sldMk cId="3446340724" sldId="256"/>
            <ac:picMk id="10" creationId="{89683F5E-337D-46DF-B3E2-A1A5572D21D4}"/>
          </ac:picMkLst>
        </pc:picChg>
      </pc:sldChg>
      <pc:sldChg chg="modSp">
        <pc:chgData name="Kiel Hall" userId="1a64134e-fe22-4e9e-a7dd-97d3adabc7fb" providerId="ADAL" clId="{8F01D963-1C67-489C-9A5F-A3F6EB10330F}" dt="2024-06-26T04:01:34.022" v="16" actId="207"/>
        <pc:sldMkLst>
          <pc:docMk/>
          <pc:sldMk cId="299264562" sldId="274"/>
        </pc:sldMkLst>
        <pc:spChg chg="mod">
          <ac:chgData name="Kiel Hall" userId="1a64134e-fe22-4e9e-a7dd-97d3adabc7fb" providerId="ADAL" clId="{8F01D963-1C67-489C-9A5F-A3F6EB10330F}" dt="2024-06-26T04:00:58.852" v="14" actId="207"/>
          <ac:spMkLst>
            <pc:docMk/>
            <pc:sldMk cId="299264562" sldId="274"/>
            <ac:spMk id="9" creationId="{C5D8F102-FC20-ED7A-4F91-44223103A9C8}"/>
          </ac:spMkLst>
        </pc:spChg>
        <pc:spChg chg="mod">
          <ac:chgData name="Kiel Hall" userId="1a64134e-fe22-4e9e-a7dd-97d3adabc7fb" providerId="ADAL" clId="{8F01D963-1C67-489C-9A5F-A3F6EB10330F}" dt="2024-06-26T04:01:34.022" v="16" actId="207"/>
          <ac:spMkLst>
            <pc:docMk/>
            <pc:sldMk cId="299264562" sldId="274"/>
            <ac:spMk id="11" creationId="{B46675C0-4206-708D-FCBD-4C5114386112}"/>
          </ac:spMkLst>
        </pc:spChg>
      </pc:sldChg>
    </pc:docChg>
  </pc:docChgLst>
  <pc:docChgLst>
    <pc:chgData name="Evie Dartnell" userId="S::evie.dartnell@portphillip.vic.gov.au::e7e8bd17-746f-41ac-910d-a4a6498a285d" providerId="AD" clId="Web-{C537E96F-EA7F-AE47-12B2-92D7CF08D9B6}"/>
    <pc:docChg chg="modSld">
      <pc:chgData name="Evie Dartnell" userId="S::evie.dartnell@portphillip.vic.gov.au::e7e8bd17-746f-41ac-910d-a4a6498a285d" providerId="AD" clId="Web-{C537E96F-EA7F-AE47-12B2-92D7CF08D9B6}" dt="2024-06-18T03:08:53.959" v="0" actId="20577"/>
      <pc:docMkLst>
        <pc:docMk/>
      </pc:docMkLst>
      <pc:sldChg chg="modSp">
        <pc:chgData name="Evie Dartnell" userId="S::evie.dartnell@portphillip.vic.gov.au::e7e8bd17-746f-41ac-910d-a4a6498a285d" providerId="AD" clId="Web-{C537E96F-EA7F-AE47-12B2-92D7CF08D9B6}" dt="2024-06-18T03:08:53.959" v="0" actId="20577"/>
        <pc:sldMkLst>
          <pc:docMk/>
          <pc:sldMk cId="3435200255" sldId="276"/>
        </pc:sldMkLst>
        <pc:spChg chg="mod">
          <ac:chgData name="Evie Dartnell" userId="S::evie.dartnell@portphillip.vic.gov.au::e7e8bd17-746f-41ac-910d-a4a6498a285d" providerId="AD" clId="Web-{C537E96F-EA7F-AE47-12B2-92D7CF08D9B6}" dt="2024-06-18T03:08:53.959" v="0" actId="20577"/>
          <ac:spMkLst>
            <pc:docMk/>
            <pc:sldMk cId="3435200255" sldId="276"/>
            <ac:spMk id="4" creationId="{935F740B-F742-F036-5F6A-EC37015F38B3}"/>
          </ac:spMkLst>
        </pc:spChg>
      </pc:sldChg>
    </pc:docChg>
  </pc:docChgLst>
  <pc:docChgLst>
    <pc:chgData name="Evie Dartnell" userId="e7e8bd17-746f-41ac-910d-a4a6498a285d" providerId="ADAL" clId="{795AEF3D-9514-407C-B025-04BDE88B354E}"/>
    <pc:docChg chg="modSld">
      <pc:chgData name="Evie Dartnell" userId="e7e8bd17-746f-41ac-910d-a4a6498a285d" providerId="ADAL" clId="{795AEF3D-9514-407C-B025-04BDE88B354E}" dt="2024-05-27T13:29:14.212" v="404" actId="1035"/>
      <pc:docMkLst>
        <pc:docMk/>
      </pc:docMkLst>
      <pc:sldChg chg="addSp modSp mod modAnim">
        <pc:chgData name="Evie Dartnell" userId="e7e8bd17-746f-41ac-910d-a4a6498a285d" providerId="ADAL" clId="{795AEF3D-9514-407C-B025-04BDE88B354E}" dt="2024-05-27T13:29:14.212" v="404" actId="1035"/>
        <pc:sldMkLst>
          <pc:docMk/>
          <pc:sldMk cId="299264562" sldId="274"/>
        </pc:sldMkLst>
        <pc:spChg chg="mod">
          <ac:chgData name="Evie Dartnell" userId="e7e8bd17-746f-41ac-910d-a4a6498a285d" providerId="ADAL" clId="{795AEF3D-9514-407C-B025-04BDE88B354E}" dt="2024-05-27T13:29:14.212" v="404" actId="1035"/>
          <ac:spMkLst>
            <pc:docMk/>
            <pc:sldMk cId="299264562" sldId="274"/>
            <ac:spMk id="9" creationId="{C5D8F102-FC20-ED7A-4F91-44223103A9C8}"/>
          </ac:spMkLst>
        </pc:spChg>
        <pc:spChg chg="mod">
          <ac:chgData name="Evie Dartnell" userId="e7e8bd17-746f-41ac-910d-a4a6498a285d" providerId="ADAL" clId="{795AEF3D-9514-407C-B025-04BDE88B354E}" dt="2024-05-27T13:28:49.517" v="380" actId="1036"/>
          <ac:spMkLst>
            <pc:docMk/>
            <pc:sldMk cId="299264562" sldId="274"/>
            <ac:spMk id="10" creationId="{DBA44404-DC9B-ECC1-0586-18E34D0AC35B}"/>
          </ac:spMkLst>
        </pc:spChg>
        <pc:spChg chg="add mod">
          <ac:chgData name="Evie Dartnell" userId="e7e8bd17-746f-41ac-910d-a4a6498a285d" providerId="ADAL" clId="{795AEF3D-9514-407C-B025-04BDE88B354E}" dt="2024-05-27T13:28:08.077" v="291" actId="20577"/>
          <ac:spMkLst>
            <pc:docMk/>
            <pc:sldMk cId="299264562" sldId="274"/>
            <ac:spMk id="12" creationId="{683E1344-A8F2-B409-91D2-832FCD5CD1F8}"/>
          </ac:spMkLst>
        </pc:spChg>
        <pc:spChg chg="mod">
          <ac:chgData name="Evie Dartnell" userId="e7e8bd17-746f-41ac-910d-a4a6498a285d" providerId="ADAL" clId="{795AEF3D-9514-407C-B025-04BDE88B354E}" dt="2024-05-27T13:29:04.873" v="397" actId="1036"/>
          <ac:spMkLst>
            <pc:docMk/>
            <pc:sldMk cId="299264562" sldId="274"/>
            <ac:spMk id="13" creationId="{80DB0A5E-0B9A-BCC3-26ED-6A81FD42D9F3}"/>
          </ac:spMkLst>
        </pc:spChg>
        <pc:spChg chg="add mod">
          <ac:chgData name="Evie Dartnell" userId="e7e8bd17-746f-41ac-910d-a4a6498a285d" providerId="ADAL" clId="{795AEF3D-9514-407C-B025-04BDE88B354E}" dt="2024-05-27T13:29:09.531" v="402" actId="1036"/>
          <ac:spMkLst>
            <pc:docMk/>
            <pc:sldMk cId="299264562" sldId="274"/>
            <ac:spMk id="14" creationId="{D6CDAD81-1D66-1E7C-A3DB-E124A08DF476}"/>
          </ac:spMkLst>
        </pc:spChg>
      </pc:sldChg>
    </pc:docChg>
  </pc:docChgLst>
  <pc:docChgLst>
    <pc:chgData name="Evie Dartnell" userId="e7e8bd17-746f-41ac-910d-a4a6498a285d" providerId="ADAL" clId="{F09DCB97-6245-45FB-B199-EB3955E35A18}"/>
    <pc:docChg chg="custSel modSld">
      <pc:chgData name="Evie Dartnell" userId="e7e8bd17-746f-41ac-910d-a4a6498a285d" providerId="ADAL" clId="{F09DCB97-6245-45FB-B199-EB3955E35A18}" dt="2024-06-18T04:10:42.590" v="50" actId="13926"/>
      <pc:docMkLst>
        <pc:docMk/>
      </pc:docMkLst>
      <pc:sldChg chg="delSp modSp mod">
        <pc:chgData name="Evie Dartnell" userId="e7e8bd17-746f-41ac-910d-a4a6498a285d" providerId="ADAL" clId="{F09DCB97-6245-45FB-B199-EB3955E35A18}" dt="2024-06-12T07:08:16.729" v="2" actId="1076"/>
        <pc:sldMkLst>
          <pc:docMk/>
          <pc:sldMk cId="3446340724" sldId="256"/>
        </pc:sldMkLst>
        <pc:spChg chg="del">
          <ac:chgData name="Evie Dartnell" userId="e7e8bd17-746f-41ac-910d-a4a6498a285d" providerId="ADAL" clId="{F09DCB97-6245-45FB-B199-EB3955E35A18}" dt="2024-06-12T07:07:56.914" v="0" actId="478"/>
          <ac:spMkLst>
            <pc:docMk/>
            <pc:sldMk cId="3446340724" sldId="256"/>
            <ac:spMk id="2" creationId="{AA7D20A9-5915-2EF9-7BA2-528CE7B9A205}"/>
          </ac:spMkLst>
        </pc:spChg>
        <pc:picChg chg="mod">
          <ac:chgData name="Evie Dartnell" userId="e7e8bd17-746f-41ac-910d-a4a6498a285d" providerId="ADAL" clId="{F09DCB97-6245-45FB-B199-EB3955E35A18}" dt="2024-06-12T07:08:16.729" v="2" actId="1076"/>
          <ac:picMkLst>
            <pc:docMk/>
            <pc:sldMk cId="3446340724" sldId="256"/>
            <ac:picMk id="10" creationId="{89683F5E-337D-46DF-B3E2-A1A5572D21D4}"/>
          </ac:picMkLst>
        </pc:picChg>
      </pc:sldChg>
      <pc:sldChg chg="delSp modSp mod delAnim">
        <pc:chgData name="Evie Dartnell" userId="e7e8bd17-746f-41ac-910d-a4a6498a285d" providerId="ADAL" clId="{F09DCB97-6245-45FB-B199-EB3955E35A18}" dt="2024-06-12T07:12:57.058" v="16" actId="207"/>
        <pc:sldMkLst>
          <pc:docMk/>
          <pc:sldMk cId="3462688520" sldId="272"/>
        </pc:sldMkLst>
        <pc:spChg chg="mod">
          <ac:chgData name="Evie Dartnell" userId="e7e8bd17-746f-41ac-910d-a4a6498a285d" providerId="ADAL" clId="{F09DCB97-6245-45FB-B199-EB3955E35A18}" dt="2024-06-12T07:12:35.853" v="14" actId="207"/>
          <ac:spMkLst>
            <pc:docMk/>
            <pc:sldMk cId="3462688520" sldId="272"/>
            <ac:spMk id="7" creationId="{DB5B167D-CA46-FA19-60A3-8760066412A8}"/>
          </ac:spMkLst>
        </pc:spChg>
        <pc:spChg chg="mod">
          <ac:chgData name="Evie Dartnell" userId="e7e8bd17-746f-41ac-910d-a4a6498a285d" providerId="ADAL" clId="{F09DCB97-6245-45FB-B199-EB3955E35A18}" dt="2024-06-12T07:12:46.093" v="15" actId="207"/>
          <ac:spMkLst>
            <pc:docMk/>
            <pc:sldMk cId="3462688520" sldId="272"/>
            <ac:spMk id="9" creationId="{C720EA2D-F1A9-B44E-AA01-9CB87DC17AB2}"/>
          </ac:spMkLst>
        </pc:spChg>
        <pc:spChg chg="mod">
          <ac:chgData name="Evie Dartnell" userId="e7e8bd17-746f-41ac-910d-a4a6498a285d" providerId="ADAL" clId="{F09DCB97-6245-45FB-B199-EB3955E35A18}" dt="2024-06-12T07:12:57.058" v="16" actId="207"/>
          <ac:spMkLst>
            <pc:docMk/>
            <pc:sldMk cId="3462688520" sldId="272"/>
            <ac:spMk id="11" creationId="{70D0C909-68BA-0D4F-2AE2-9DFD99606D8E}"/>
          </ac:spMkLst>
        </pc:spChg>
        <pc:spChg chg="del">
          <ac:chgData name="Evie Dartnell" userId="e7e8bd17-746f-41ac-910d-a4a6498a285d" providerId="ADAL" clId="{F09DCB97-6245-45FB-B199-EB3955E35A18}" dt="2024-06-12T07:12:14.419" v="11" actId="478"/>
          <ac:spMkLst>
            <pc:docMk/>
            <pc:sldMk cId="3462688520" sldId="272"/>
            <ac:spMk id="15" creationId="{36C26461-78CE-E3FC-787E-30BCC1905AA4}"/>
          </ac:spMkLst>
        </pc:spChg>
        <pc:spChg chg="del">
          <ac:chgData name="Evie Dartnell" userId="e7e8bd17-746f-41ac-910d-a4a6498a285d" providerId="ADAL" clId="{F09DCB97-6245-45FB-B199-EB3955E35A18}" dt="2024-06-12T07:12:16.956" v="12" actId="478"/>
          <ac:spMkLst>
            <pc:docMk/>
            <pc:sldMk cId="3462688520" sldId="272"/>
            <ac:spMk id="17" creationId="{AC8C01E4-835A-BF76-16A5-9909C52D8C3F}"/>
          </ac:spMkLst>
        </pc:spChg>
        <pc:spChg chg="del">
          <ac:chgData name="Evie Dartnell" userId="e7e8bd17-746f-41ac-910d-a4a6498a285d" providerId="ADAL" clId="{F09DCB97-6245-45FB-B199-EB3955E35A18}" dt="2024-06-12T07:12:20.138" v="13" actId="478"/>
          <ac:spMkLst>
            <pc:docMk/>
            <pc:sldMk cId="3462688520" sldId="272"/>
            <ac:spMk id="18" creationId="{44B1A4DB-AC5F-F560-AE85-05FB78411B7F}"/>
          </ac:spMkLst>
        </pc:spChg>
      </pc:sldChg>
      <pc:sldChg chg="delSp modSp mod delAnim modAnim">
        <pc:chgData name="Evie Dartnell" userId="e7e8bd17-746f-41ac-910d-a4a6498a285d" providerId="ADAL" clId="{F09DCB97-6245-45FB-B199-EB3955E35A18}" dt="2024-06-18T04:10:42.590" v="50" actId="13926"/>
        <pc:sldMkLst>
          <pc:docMk/>
          <pc:sldMk cId="299264562" sldId="274"/>
        </pc:sldMkLst>
        <pc:spChg chg="del">
          <ac:chgData name="Evie Dartnell" userId="e7e8bd17-746f-41ac-910d-a4a6498a285d" providerId="ADAL" clId="{F09DCB97-6245-45FB-B199-EB3955E35A18}" dt="2024-06-12T07:14:04.869" v="19" actId="478"/>
          <ac:spMkLst>
            <pc:docMk/>
            <pc:sldMk cId="299264562" sldId="274"/>
            <ac:spMk id="8" creationId="{0D218CD3-31C7-AAA9-C17F-6FE10D501D5C}"/>
          </ac:spMkLst>
        </pc:spChg>
        <pc:spChg chg="mod">
          <ac:chgData name="Evie Dartnell" userId="e7e8bd17-746f-41ac-910d-a4a6498a285d" providerId="ADAL" clId="{F09DCB97-6245-45FB-B199-EB3955E35A18}" dt="2024-06-18T04:10:42.590" v="50" actId="13926"/>
          <ac:spMkLst>
            <pc:docMk/>
            <pc:sldMk cId="299264562" sldId="274"/>
            <ac:spMk id="10" creationId="{DBA44404-DC9B-ECC1-0586-18E34D0AC35B}"/>
          </ac:spMkLst>
        </pc:spChg>
        <pc:spChg chg="mod">
          <ac:chgData name="Evie Dartnell" userId="e7e8bd17-746f-41ac-910d-a4a6498a285d" providerId="ADAL" clId="{F09DCB97-6245-45FB-B199-EB3955E35A18}" dt="2024-06-18T04:10:38.905" v="49" actId="13926"/>
          <ac:spMkLst>
            <pc:docMk/>
            <pc:sldMk cId="299264562" sldId="274"/>
            <ac:spMk id="13" creationId="{80DB0A5E-0B9A-BCC3-26ED-6A81FD42D9F3}"/>
          </ac:spMkLst>
        </pc:spChg>
        <pc:picChg chg="mod">
          <ac:chgData name="Evie Dartnell" userId="e7e8bd17-746f-41ac-910d-a4a6498a285d" providerId="ADAL" clId="{F09DCB97-6245-45FB-B199-EB3955E35A18}" dt="2024-06-12T07:13:59.460" v="18" actId="14826"/>
          <ac:picMkLst>
            <pc:docMk/>
            <pc:sldMk cId="299264562" sldId="274"/>
            <ac:picMk id="7" creationId="{A778C3C7-EE89-CD1E-FA6D-39ED6D30B44D}"/>
          </ac:picMkLst>
        </pc:picChg>
      </pc:sldChg>
      <pc:sldChg chg="delSp modSp mod delAnim">
        <pc:chgData name="Evie Dartnell" userId="e7e8bd17-746f-41ac-910d-a4a6498a285d" providerId="ADAL" clId="{F09DCB97-6245-45FB-B199-EB3955E35A18}" dt="2024-06-18T02:13:23.364" v="21" actId="478"/>
        <pc:sldMkLst>
          <pc:docMk/>
          <pc:sldMk cId="3435200255" sldId="276"/>
        </pc:sldMkLst>
        <pc:spChg chg="del">
          <ac:chgData name="Evie Dartnell" userId="e7e8bd17-746f-41ac-910d-a4a6498a285d" providerId="ADAL" clId="{F09DCB97-6245-45FB-B199-EB3955E35A18}" dt="2024-06-18T02:13:23.364" v="21" actId="478"/>
          <ac:spMkLst>
            <pc:docMk/>
            <pc:sldMk cId="3435200255" sldId="276"/>
            <ac:spMk id="15" creationId="{04990B46-8967-D35C-C586-99838521985A}"/>
          </ac:spMkLst>
        </pc:spChg>
        <pc:picChg chg="mod">
          <ac:chgData name="Evie Dartnell" userId="e7e8bd17-746f-41ac-910d-a4a6498a285d" providerId="ADAL" clId="{F09DCB97-6245-45FB-B199-EB3955E35A18}" dt="2024-06-18T02:13:20.376" v="20" actId="14826"/>
          <ac:picMkLst>
            <pc:docMk/>
            <pc:sldMk cId="3435200255" sldId="276"/>
            <ac:picMk id="9" creationId="{56CA900C-51D1-1E7B-7640-DA8E3503D961}"/>
          </ac:picMkLst>
        </pc:picChg>
      </pc:sldChg>
      <pc:sldChg chg="delSp modSp mod delAnim">
        <pc:chgData name="Evie Dartnell" userId="e7e8bd17-746f-41ac-910d-a4a6498a285d" providerId="ADAL" clId="{F09DCB97-6245-45FB-B199-EB3955E35A18}" dt="2024-06-18T03:45:57.324" v="23" actId="20577"/>
        <pc:sldMkLst>
          <pc:docMk/>
          <pc:sldMk cId="3881949951" sldId="295"/>
        </pc:sldMkLst>
        <pc:spChg chg="del">
          <ac:chgData name="Evie Dartnell" userId="e7e8bd17-746f-41ac-910d-a4a6498a285d" providerId="ADAL" clId="{F09DCB97-6245-45FB-B199-EB3955E35A18}" dt="2024-06-12T07:09:14.654" v="4" actId="478"/>
          <ac:spMkLst>
            <pc:docMk/>
            <pc:sldMk cId="3881949951" sldId="295"/>
            <ac:spMk id="6" creationId="{E968B1AC-40DB-B3A6-E1F1-5A604300B697}"/>
          </ac:spMkLst>
        </pc:spChg>
        <pc:spChg chg="mod">
          <ac:chgData name="Evie Dartnell" userId="e7e8bd17-746f-41ac-910d-a4a6498a285d" providerId="ADAL" clId="{F09DCB97-6245-45FB-B199-EB3955E35A18}" dt="2024-06-18T03:45:57.324" v="23" actId="20577"/>
          <ac:spMkLst>
            <pc:docMk/>
            <pc:sldMk cId="3881949951" sldId="295"/>
            <ac:spMk id="7" creationId="{A12B029C-C562-7BB3-F889-F23169011A1B}"/>
          </ac:spMkLst>
        </pc:spChg>
        <pc:picChg chg="mod">
          <ac:chgData name="Evie Dartnell" userId="e7e8bd17-746f-41ac-910d-a4a6498a285d" providerId="ADAL" clId="{F09DCB97-6245-45FB-B199-EB3955E35A18}" dt="2024-06-12T07:09:11.229" v="3" actId="14826"/>
          <ac:picMkLst>
            <pc:docMk/>
            <pc:sldMk cId="3881949951" sldId="295"/>
            <ac:picMk id="5" creationId="{374F515C-93C4-E739-FA17-3A65855148A8}"/>
          </ac:picMkLst>
        </pc:picChg>
      </pc:sldChg>
      <pc:sldChg chg="delSp modSp mod delAnim">
        <pc:chgData name="Evie Dartnell" userId="e7e8bd17-746f-41ac-910d-a4a6498a285d" providerId="ADAL" clId="{F09DCB97-6245-45FB-B199-EB3955E35A18}" dt="2024-06-18T03:47:23.484" v="29" actId="20577"/>
        <pc:sldMkLst>
          <pc:docMk/>
          <pc:sldMk cId="295814041" sldId="296"/>
        </pc:sldMkLst>
        <pc:spChg chg="mod">
          <ac:chgData name="Evie Dartnell" userId="e7e8bd17-746f-41ac-910d-a4a6498a285d" providerId="ADAL" clId="{F09DCB97-6245-45FB-B199-EB3955E35A18}" dt="2024-06-18T03:46:26.012" v="27" actId="20577"/>
          <ac:spMkLst>
            <pc:docMk/>
            <pc:sldMk cId="295814041" sldId="296"/>
            <ac:spMk id="5" creationId="{8071423D-9E93-175F-0964-46A0E8D29660}"/>
          </ac:spMkLst>
        </pc:spChg>
        <pc:spChg chg="mod">
          <ac:chgData name="Evie Dartnell" userId="e7e8bd17-746f-41ac-910d-a4a6498a285d" providerId="ADAL" clId="{F09DCB97-6245-45FB-B199-EB3955E35A18}" dt="2024-06-18T03:47:23.484" v="29" actId="20577"/>
          <ac:spMkLst>
            <pc:docMk/>
            <pc:sldMk cId="295814041" sldId="296"/>
            <ac:spMk id="10" creationId="{7B625162-D47D-5671-FD34-929885AC9759}"/>
          </ac:spMkLst>
        </pc:spChg>
        <pc:spChg chg="del">
          <ac:chgData name="Evie Dartnell" userId="e7e8bd17-746f-41ac-910d-a4a6498a285d" providerId="ADAL" clId="{F09DCB97-6245-45FB-B199-EB3955E35A18}" dt="2024-06-12T07:09:55.038" v="6" actId="478"/>
          <ac:spMkLst>
            <pc:docMk/>
            <pc:sldMk cId="295814041" sldId="296"/>
            <ac:spMk id="12" creationId="{B22247DE-32B6-8C38-1DAE-FB3C03A1732F}"/>
          </ac:spMkLst>
        </pc:spChg>
        <pc:picChg chg="mod">
          <ac:chgData name="Evie Dartnell" userId="e7e8bd17-746f-41ac-910d-a4a6498a285d" providerId="ADAL" clId="{F09DCB97-6245-45FB-B199-EB3955E35A18}" dt="2024-06-12T07:09:51.760" v="5" actId="14826"/>
          <ac:picMkLst>
            <pc:docMk/>
            <pc:sldMk cId="295814041" sldId="296"/>
            <ac:picMk id="11" creationId="{6CA281EE-96B2-8CD0-9D28-71D3E05AB227}"/>
          </ac:picMkLst>
        </pc:picChg>
      </pc:sldChg>
      <pc:sldChg chg="delSp modSp mod delAnim">
        <pc:chgData name="Evie Dartnell" userId="e7e8bd17-746f-41ac-910d-a4a6498a285d" providerId="ADAL" clId="{F09DCB97-6245-45FB-B199-EB3955E35A18}" dt="2024-06-18T03:48:39.046" v="39" actId="20577"/>
        <pc:sldMkLst>
          <pc:docMk/>
          <pc:sldMk cId="1624515092" sldId="297"/>
        </pc:sldMkLst>
        <pc:spChg chg="mod">
          <ac:chgData name="Evie Dartnell" userId="e7e8bd17-746f-41ac-910d-a4a6498a285d" providerId="ADAL" clId="{F09DCB97-6245-45FB-B199-EB3955E35A18}" dt="2024-06-18T03:48:23.925" v="37" actId="20577"/>
          <ac:spMkLst>
            <pc:docMk/>
            <pc:sldMk cId="1624515092" sldId="297"/>
            <ac:spMk id="5" creationId="{17D729E0-E8AC-7AC9-D0CA-CA7B339C19AD}"/>
          </ac:spMkLst>
        </pc:spChg>
        <pc:spChg chg="mod">
          <ac:chgData name="Evie Dartnell" userId="e7e8bd17-746f-41ac-910d-a4a6498a285d" providerId="ADAL" clId="{F09DCB97-6245-45FB-B199-EB3955E35A18}" dt="2024-06-18T03:48:39.046" v="39" actId="20577"/>
          <ac:spMkLst>
            <pc:docMk/>
            <pc:sldMk cId="1624515092" sldId="297"/>
            <ac:spMk id="6" creationId="{84A39235-3679-EAD8-90F8-5F14805E2A66}"/>
          </ac:spMkLst>
        </pc:spChg>
        <pc:spChg chg="del">
          <ac:chgData name="Evie Dartnell" userId="e7e8bd17-746f-41ac-910d-a4a6498a285d" providerId="ADAL" clId="{F09DCB97-6245-45FB-B199-EB3955E35A18}" dt="2024-06-12T07:10:32.030" v="9" actId="478"/>
          <ac:spMkLst>
            <pc:docMk/>
            <pc:sldMk cId="1624515092" sldId="297"/>
            <ac:spMk id="9" creationId="{63098871-12A3-1EFA-AA6E-F0FF04F4E7D0}"/>
          </ac:spMkLst>
        </pc:spChg>
        <pc:picChg chg="mod">
          <ac:chgData name="Evie Dartnell" userId="e7e8bd17-746f-41ac-910d-a4a6498a285d" providerId="ADAL" clId="{F09DCB97-6245-45FB-B199-EB3955E35A18}" dt="2024-06-12T07:10:43.215" v="10" actId="14826"/>
          <ac:picMkLst>
            <pc:docMk/>
            <pc:sldMk cId="1624515092" sldId="297"/>
            <ac:picMk id="8" creationId="{A082AFE6-EFA9-6586-F825-7FF24F52A43C}"/>
          </ac:picMkLst>
        </pc:picChg>
      </pc:sldChg>
      <pc:sldChg chg="delSp modSp mod delAnim">
        <pc:chgData name="Evie Dartnell" userId="e7e8bd17-746f-41ac-910d-a4a6498a285d" providerId="ADAL" clId="{F09DCB97-6245-45FB-B199-EB3955E35A18}" dt="2024-06-18T03:48:05.758" v="35" actId="20577"/>
        <pc:sldMkLst>
          <pc:docMk/>
          <pc:sldMk cId="3128246265" sldId="298"/>
        </pc:sldMkLst>
        <pc:spChg chg="del">
          <ac:chgData name="Evie Dartnell" userId="e7e8bd17-746f-41ac-910d-a4a6498a285d" providerId="ADAL" clId="{F09DCB97-6245-45FB-B199-EB3955E35A18}" dt="2024-06-12T07:10:01.487" v="7" actId="478"/>
          <ac:spMkLst>
            <pc:docMk/>
            <pc:sldMk cId="3128246265" sldId="298"/>
            <ac:spMk id="6" creationId="{564F8A48-F143-55D7-67EC-FFC36E300B94}"/>
          </ac:spMkLst>
        </pc:spChg>
        <pc:spChg chg="mod">
          <ac:chgData name="Evie Dartnell" userId="e7e8bd17-746f-41ac-910d-a4a6498a285d" providerId="ADAL" clId="{F09DCB97-6245-45FB-B199-EB3955E35A18}" dt="2024-06-18T03:47:30.178" v="31" actId="20577"/>
          <ac:spMkLst>
            <pc:docMk/>
            <pc:sldMk cId="3128246265" sldId="298"/>
            <ac:spMk id="7" creationId="{E743A8D8-0117-E225-8D46-8E5F798E8CFF}"/>
          </ac:spMkLst>
        </pc:spChg>
        <pc:spChg chg="mod">
          <ac:chgData name="Evie Dartnell" userId="e7e8bd17-746f-41ac-910d-a4a6498a285d" providerId="ADAL" clId="{F09DCB97-6245-45FB-B199-EB3955E35A18}" dt="2024-06-18T03:47:52.473" v="33" actId="20577"/>
          <ac:spMkLst>
            <pc:docMk/>
            <pc:sldMk cId="3128246265" sldId="298"/>
            <ac:spMk id="8" creationId="{8DB51ABE-0B11-6247-8433-3D3500B6C448}"/>
          </ac:spMkLst>
        </pc:spChg>
        <pc:spChg chg="mod">
          <ac:chgData name="Evie Dartnell" userId="e7e8bd17-746f-41ac-910d-a4a6498a285d" providerId="ADAL" clId="{F09DCB97-6245-45FB-B199-EB3955E35A18}" dt="2024-06-18T03:48:05.758" v="35" actId="20577"/>
          <ac:spMkLst>
            <pc:docMk/>
            <pc:sldMk cId="3128246265" sldId="298"/>
            <ac:spMk id="9" creationId="{3EB151F1-CD57-BE80-5C4B-9652F3BC9509}"/>
          </ac:spMkLst>
        </pc:spChg>
        <pc:picChg chg="mod">
          <ac:chgData name="Evie Dartnell" userId="e7e8bd17-746f-41ac-910d-a4a6498a285d" providerId="ADAL" clId="{F09DCB97-6245-45FB-B199-EB3955E35A18}" dt="2024-06-12T07:10:23.536" v="8" actId="14826"/>
          <ac:picMkLst>
            <pc:docMk/>
            <pc:sldMk cId="3128246265" sldId="298"/>
            <ac:picMk id="5" creationId="{2565E59A-5749-7EE6-CB19-EACD9BF5AFC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32B77E-C65B-4A6F-B2CA-722357E425F9}" type="datetimeFigureOut">
              <a:rPr lang="en-AU" smtClean="0"/>
              <a:t>26/06/2024</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36DA1-D230-4984-BC5C-3BB27ED51384}" type="slidenum">
              <a:rPr lang="en-AU" smtClean="0"/>
              <a:t>‹#›</a:t>
            </a:fld>
            <a:endParaRPr lang="en-AU"/>
          </a:p>
        </p:txBody>
      </p:sp>
    </p:spTree>
    <p:extLst>
      <p:ext uri="{BB962C8B-B14F-4D97-AF65-F5344CB8AC3E}">
        <p14:creationId xmlns:p14="http://schemas.microsoft.com/office/powerpoint/2010/main" val="955701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507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641041F-4E6A-4E6B-81AD-99E8CFECC28B}"/>
              </a:ext>
            </a:extLst>
          </p:cNvPr>
          <p:cNvSpPr>
            <a:spLocks noGrp="1"/>
          </p:cNvSpPr>
          <p:nvPr>
            <p:ph type="ftr" sz="quarter" idx="11"/>
          </p:nvPr>
        </p:nvSpPr>
        <p:spPr/>
        <p:txBody>
          <a:bodyPr/>
          <a:lstStyle/>
          <a:p>
            <a:r>
              <a:rPr lang="en-AU"/>
              <a:t>City of Port Phillip &lt;Title of document here&gt;</a:t>
            </a:r>
          </a:p>
        </p:txBody>
      </p:sp>
      <p:sp>
        <p:nvSpPr>
          <p:cNvPr id="6" name="Slide Number Placeholder 5">
            <a:extLst>
              <a:ext uri="{FF2B5EF4-FFF2-40B4-BE49-F238E27FC236}">
                <a16:creationId xmlns:a16="http://schemas.microsoft.com/office/drawing/2014/main" id="{692BFFC4-8FDA-45B3-ABFF-DCB2AEE7F2B0}"/>
              </a:ext>
            </a:extLst>
          </p:cNvPr>
          <p:cNvSpPr>
            <a:spLocks noGrp="1"/>
          </p:cNvSpPr>
          <p:nvPr>
            <p:ph type="sldNum" sz="quarter" idx="12"/>
          </p:nvPr>
        </p:nvSpPr>
        <p:spPr/>
        <p:txBody>
          <a:bodyPr/>
          <a:lstStyle/>
          <a:p>
            <a:fld id="{5DE5E57D-DEB0-4AFD-865C-8114F3308714}" type="slidenum">
              <a:rPr lang="en-AU" smtClean="0"/>
              <a:t>‹#›</a:t>
            </a:fld>
            <a:endParaRPr lang="en-AU"/>
          </a:p>
        </p:txBody>
      </p:sp>
    </p:spTree>
    <p:extLst>
      <p:ext uri="{BB962C8B-B14F-4D97-AF65-F5344CB8AC3E}">
        <p14:creationId xmlns:p14="http://schemas.microsoft.com/office/powerpoint/2010/main" val="3484824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103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58135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430932"/>
      </p:ext>
    </p:extLst>
  </p:cSld>
  <p:clrMap bg1="lt1" tx1="dk1" bg2="lt2" tx2="dk2" accent1="accent1" accent2="accent2" accent3="accent3" accent4="accent4" accent5="accent5" accent6="accent6" hlink="hlink" folHlink="folHlink"/>
  <p:sldLayoutIdLst>
    <p:sldLayoutId id="2147483661"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20C3C13-8802-4A06-BB38-4AF74F94731E}"/>
              </a:ext>
            </a:extLst>
          </p:cNvPr>
          <p:cNvSpPr>
            <a:spLocks noGrp="1"/>
          </p:cNvSpPr>
          <p:nvPr>
            <p:ph type="ftr" sz="quarter" idx="3"/>
          </p:nvPr>
        </p:nvSpPr>
        <p:spPr>
          <a:xfrm>
            <a:off x="211186" y="6356350"/>
            <a:ext cx="3086100" cy="365125"/>
          </a:xfrm>
          <a:prstGeom prst="rect">
            <a:avLst/>
          </a:prstGeom>
        </p:spPr>
        <p:txBody>
          <a:bodyPr vert="horz" lIns="0" tIns="0" rIns="0" bIns="0" rtlCol="0" anchor="b" anchorCtr="0"/>
          <a:lstStyle>
            <a:lvl1pPr algn="l">
              <a:defRPr sz="800">
                <a:solidFill>
                  <a:schemeClr val="tx1">
                    <a:tint val="75000"/>
                  </a:schemeClr>
                </a:solidFill>
              </a:defRPr>
            </a:lvl1pPr>
          </a:lstStyle>
          <a:p>
            <a:r>
              <a:rPr lang="en-AU"/>
              <a:t>City of Port Phillip &lt;Title of document here&gt;</a:t>
            </a:r>
            <a:endParaRPr lang="en-AU" dirty="0"/>
          </a:p>
        </p:txBody>
      </p:sp>
      <p:sp>
        <p:nvSpPr>
          <p:cNvPr id="6" name="Slide Number Placeholder 5">
            <a:extLst>
              <a:ext uri="{FF2B5EF4-FFF2-40B4-BE49-F238E27FC236}">
                <a16:creationId xmlns:a16="http://schemas.microsoft.com/office/drawing/2014/main" id="{FBB43C81-4267-48A3-B2ED-D120FC15D4D2}"/>
              </a:ext>
            </a:extLst>
          </p:cNvPr>
          <p:cNvSpPr>
            <a:spLocks noGrp="1"/>
          </p:cNvSpPr>
          <p:nvPr>
            <p:ph type="sldNum" sz="quarter" idx="4"/>
          </p:nvPr>
        </p:nvSpPr>
        <p:spPr>
          <a:xfrm>
            <a:off x="6964206" y="6356350"/>
            <a:ext cx="2057400" cy="365125"/>
          </a:xfrm>
          <a:prstGeom prst="rect">
            <a:avLst/>
          </a:prstGeom>
        </p:spPr>
        <p:txBody>
          <a:bodyPr vert="horz" lIns="0" tIns="0" rIns="0" bIns="0" rtlCol="0" anchor="b" anchorCtr="0"/>
          <a:lstStyle>
            <a:lvl1pPr algn="r">
              <a:defRPr sz="800">
                <a:solidFill>
                  <a:schemeClr val="tx1">
                    <a:tint val="75000"/>
                  </a:schemeClr>
                </a:solidFill>
              </a:defRPr>
            </a:lvl1pPr>
          </a:lstStyle>
          <a:p>
            <a:fld id="{5DE5E57D-DEB0-4AFD-865C-8114F3308714}" type="slidenum">
              <a:rPr lang="en-AU" smtClean="0"/>
              <a:pPr/>
              <a:t>‹#›</a:t>
            </a:fld>
            <a:endParaRPr lang="en-AU"/>
          </a:p>
        </p:txBody>
      </p:sp>
    </p:spTree>
    <p:extLst>
      <p:ext uri="{BB962C8B-B14F-4D97-AF65-F5344CB8AC3E}">
        <p14:creationId xmlns:p14="http://schemas.microsoft.com/office/powerpoint/2010/main" val="1645872803"/>
      </p:ext>
    </p:extLst>
  </p:cSld>
  <p:clrMap bg1="lt1" tx1="dk1" bg2="lt2" tx2="dk2" accent1="accent1" accent2="accent2" accent3="accent3" accent4="accent4" accent5="accent5" accent6="accent6" hlink="hlink" folHlink="folHlink"/>
  <p:sldLayoutIdLst>
    <p:sldLayoutId id="2147483663"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75C61D-D357-4A54-8D6D-601F3895253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6076187" cy="6858000"/>
          </a:xfrm>
          <a:prstGeom prst="rect">
            <a:avLst/>
          </a:prstGeom>
        </p:spPr>
      </p:pic>
    </p:spTree>
    <p:extLst>
      <p:ext uri="{BB962C8B-B14F-4D97-AF65-F5344CB8AC3E}">
        <p14:creationId xmlns:p14="http://schemas.microsoft.com/office/powerpoint/2010/main" val="253537145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28E9C6-76EF-4F37-A8F3-30A43EF53FA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19795" y="6042992"/>
            <a:ext cx="3104410" cy="299831"/>
          </a:xfrm>
          <a:prstGeom prst="rect">
            <a:avLst/>
          </a:prstGeom>
        </p:spPr>
      </p:pic>
    </p:spTree>
    <p:extLst>
      <p:ext uri="{BB962C8B-B14F-4D97-AF65-F5344CB8AC3E}">
        <p14:creationId xmlns:p14="http://schemas.microsoft.com/office/powerpoint/2010/main" val="4009424941"/>
      </p:ext>
    </p:extLst>
  </p:cSld>
  <p:clrMap bg1="lt1" tx1="dk1" bg2="lt2" tx2="dk2" accent1="accent1" accent2="accent2" accent3="accent3" accent4="accent4" accent5="accent5" accent6="accent6" hlink="hlink" folHlink="folHlink"/>
  <p:sldLayoutIdLst>
    <p:sldLayoutId id="2147483665"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ortphillip.vic.gov.au/media/o24ehttr/module-7-workbook-preparing-handling-and-serving.pdf" TargetMode="Externa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s://au.openforms.com/Form/65824aeb-e1d9-4707-bf63-3faef5a6f31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9683F5E-337D-46DF-B3E2-A1A5572D21D4}"/>
              </a:ext>
            </a:extLst>
          </p:cNvPr>
          <p:cNvPicPr>
            <a:picLocks noChangeAspect="1"/>
          </p:cNvPicPr>
          <p:nvPr/>
        </p:nvPicPr>
        <p:blipFill>
          <a:blip r:embed="rId2">
            <a:alphaModFix/>
            <a:extLst>
              <a:ext uri="{28A0092B-C50C-407E-A947-70E740481C1C}">
                <a14:useLocalDpi xmlns:a14="http://schemas.microsoft.com/office/drawing/2010/main" val="0"/>
              </a:ext>
            </a:extLst>
          </a:blip>
          <a:srcRect/>
          <a:stretch/>
        </p:blipFill>
        <p:spPr>
          <a:xfrm>
            <a:off x="-51825" y="-757108"/>
            <a:ext cx="11782425" cy="7854950"/>
          </a:xfrm>
          <a:prstGeom prst="rect">
            <a:avLst/>
          </a:prstGeom>
        </p:spPr>
      </p:pic>
      <p:pic>
        <p:nvPicPr>
          <p:cNvPr id="8" name="Picture 7">
            <a:extLst>
              <a:ext uri="{FF2B5EF4-FFF2-40B4-BE49-F238E27FC236}">
                <a16:creationId xmlns:a16="http://schemas.microsoft.com/office/drawing/2014/main" id="{52E37C79-6C61-476C-874A-E17A4696695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6076187" cy="6858000"/>
          </a:xfrm>
          <a:prstGeom prst="rect">
            <a:avLst/>
          </a:prstGeom>
        </p:spPr>
      </p:pic>
      <p:sp>
        <p:nvSpPr>
          <p:cNvPr id="4" name="TextBox 3">
            <a:extLst>
              <a:ext uri="{FF2B5EF4-FFF2-40B4-BE49-F238E27FC236}">
                <a16:creationId xmlns:a16="http://schemas.microsoft.com/office/drawing/2014/main" id="{082ADD2F-A27E-4E2E-8482-028603F1842B}"/>
              </a:ext>
            </a:extLst>
          </p:cNvPr>
          <p:cNvSpPr txBox="1"/>
          <p:nvPr/>
        </p:nvSpPr>
        <p:spPr>
          <a:xfrm>
            <a:off x="546775" y="3940598"/>
            <a:ext cx="3012207" cy="2215991"/>
          </a:xfrm>
          <a:prstGeom prst="rect">
            <a:avLst/>
          </a:prstGeom>
          <a:noFill/>
        </p:spPr>
        <p:txBody>
          <a:bodyPr wrap="square" lIns="0" tIns="0" rIns="0" bIns="0" rtlCol="0" anchor="b" anchorCtr="0">
            <a:spAutoFit/>
          </a:bodyPr>
          <a:lstStyle/>
          <a:p>
            <a:r>
              <a:rPr lang="en-AU" sz="3600" b="1" dirty="0">
                <a:solidFill>
                  <a:schemeClr val="bg1"/>
                </a:solidFill>
                <a:latin typeface="Arial" panose="020B0604020202020204" pitchFamily="34" charset="0"/>
                <a:cs typeface="Arial" panose="020B0604020202020204" pitchFamily="34" charset="0"/>
              </a:rPr>
              <a:t>Module 7</a:t>
            </a:r>
          </a:p>
          <a:p>
            <a:r>
              <a:rPr lang="en-AU" sz="3600" dirty="0">
                <a:solidFill>
                  <a:schemeClr val="bg1"/>
                </a:solidFill>
                <a:latin typeface="Arial" panose="020B0604020202020204" pitchFamily="34" charset="0"/>
                <a:cs typeface="Arial" panose="020B0604020202020204" pitchFamily="34" charset="0"/>
              </a:rPr>
              <a:t>Preparing, handling and serving </a:t>
            </a:r>
          </a:p>
        </p:txBody>
      </p:sp>
    </p:spTree>
    <p:extLst>
      <p:ext uri="{BB962C8B-B14F-4D97-AF65-F5344CB8AC3E}">
        <p14:creationId xmlns:p14="http://schemas.microsoft.com/office/powerpoint/2010/main" val="344634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970AD0-2A7D-688A-C1D0-28375558C04E}"/>
              </a:ext>
            </a:extLst>
          </p:cNvPr>
          <p:cNvSpPr>
            <a:spLocks noGrp="1"/>
          </p:cNvSpPr>
          <p:nvPr>
            <p:ph type="ftr" sz="quarter" idx="11"/>
          </p:nvPr>
        </p:nvSpPr>
        <p:spPr>
          <a:xfrm>
            <a:off x="211185" y="6356350"/>
            <a:ext cx="4503427" cy="365125"/>
          </a:xfrm>
        </p:spPr>
        <p:txBody>
          <a:bodyPr/>
          <a:lstStyle/>
          <a:p>
            <a:r>
              <a:rPr lang="en-AU" dirty="0"/>
              <a:t>City of Port Phillip: Module 7 – Preparing, handling and serving</a:t>
            </a:r>
          </a:p>
        </p:txBody>
      </p:sp>
      <p:sp>
        <p:nvSpPr>
          <p:cNvPr id="3" name="Slide Number Placeholder 2">
            <a:extLst>
              <a:ext uri="{FF2B5EF4-FFF2-40B4-BE49-F238E27FC236}">
                <a16:creationId xmlns:a16="http://schemas.microsoft.com/office/drawing/2014/main" id="{3C71DC9C-BC8E-4BC5-5DAB-4C3156B44BCD}"/>
              </a:ext>
            </a:extLst>
          </p:cNvPr>
          <p:cNvSpPr>
            <a:spLocks noGrp="1"/>
          </p:cNvSpPr>
          <p:nvPr>
            <p:ph type="sldNum" sz="quarter" idx="12"/>
          </p:nvPr>
        </p:nvSpPr>
        <p:spPr/>
        <p:txBody>
          <a:bodyPr/>
          <a:lstStyle/>
          <a:p>
            <a:fld id="{5DE5E57D-DEB0-4AFD-865C-8114F3308714}" type="slidenum">
              <a:rPr lang="en-AU" smtClean="0"/>
              <a:t>10</a:t>
            </a:fld>
            <a:endParaRPr lang="en-AU"/>
          </a:p>
        </p:txBody>
      </p:sp>
      <p:sp>
        <p:nvSpPr>
          <p:cNvPr id="5" name="TextBox 4">
            <a:extLst>
              <a:ext uri="{FF2B5EF4-FFF2-40B4-BE49-F238E27FC236}">
                <a16:creationId xmlns:a16="http://schemas.microsoft.com/office/drawing/2014/main" id="{25B4D534-09FB-10DE-2695-1ADB7842C031}"/>
              </a:ext>
            </a:extLst>
          </p:cNvPr>
          <p:cNvSpPr txBox="1"/>
          <p:nvPr/>
        </p:nvSpPr>
        <p:spPr>
          <a:xfrm>
            <a:off x="428064" y="31750"/>
            <a:ext cx="8287871" cy="775189"/>
          </a:xfrm>
          <a:prstGeom prst="rect">
            <a:avLst/>
          </a:prstGeom>
          <a:noFill/>
        </p:spPr>
        <p:txBody>
          <a:bodyPr wrap="square" lIns="0" tIns="0" rIns="0" bIns="0" rtlCol="0" anchor="b" anchorCtr="0">
            <a:noAutofit/>
          </a:bodyPr>
          <a:lstStyle/>
          <a:p>
            <a:pPr algn="ctr"/>
            <a:r>
              <a:rPr lang="en-US" sz="2400" dirty="0">
                <a:solidFill>
                  <a:schemeClr val="bg1"/>
                </a:solidFill>
              </a:rPr>
              <a:t>This week’s activities and what comes next</a:t>
            </a:r>
            <a:endParaRPr lang="en-AU" sz="2400" dirty="0">
              <a:solidFill>
                <a:schemeClr val="bg1"/>
              </a:solidFill>
            </a:endParaRPr>
          </a:p>
        </p:txBody>
      </p:sp>
      <p:pic>
        <p:nvPicPr>
          <p:cNvPr id="7" name="Picture 6">
            <a:extLst>
              <a:ext uri="{FF2B5EF4-FFF2-40B4-BE49-F238E27FC236}">
                <a16:creationId xmlns:a16="http://schemas.microsoft.com/office/drawing/2014/main" id="{A778C3C7-EE89-CD1E-FA6D-39ED6D30B44D}"/>
              </a:ext>
            </a:extLst>
          </p:cNvPr>
          <p:cNvPicPr>
            <a:picLocks noChangeAspect="1"/>
          </p:cNvPicPr>
          <p:nvPr/>
        </p:nvPicPr>
        <p:blipFill>
          <a:blip r:embed="rId2">
            <a:extLst>
              <a:ext uri="{28A0092B-C50C-407E-A947-70E740481C1C}">
                <a14:useLocalDpi xmlns:a14="http://schemas.microsoft.com/office/drawing/2010/main" val="0"/>
              </a:ext>
            </a:extLst>
          </a:blip>
          <a:srcRect t="4840" b="4840"/>
          <a:stretch/>
        </p:blipFill>
        <p:spPr>
          <a:xfrm>
            <a:off x="4023359" y="1390983"/>
            <a:ext cx="4620296" cy="4280468"/>
          </a:xfrm>
          <a:prstGeom prst="rect">
            <a:avLst/>
          </a:prstGeom>
        </p:spPr>
      </p:pic>
      <p:sp>
        <p:nvSpPr>
          <p:cNvPr id="4" name="TextBox 3">
            <a:extLst>
              <a:ext uri="{FF2B5EF4-FFF2-40B4-BE49-F238E27FC236}">
                <a16:creationId xmlns:a16="http://schemas.microsoft.com/office/drawing/2014/main" id="{B699CD62-46C2-B5E0-4875-F54BD68031AC}"/>
              </a:ext>
            </a:extLst>
          </p:cNvPr>
          <p:cNvSpPr txBox="1"/>
          <p:nvPr/>
        </p:nvSpPr>
        <p:spPr>
          <a:xfrm>
            <a:off x="500345" y="5359723"/>
            <a:ext cx="3241040" cy="909206"/>
          </a:xfrm>
          <a:prstGeom prst="rect">
            <a:avLst/>
          </a:prstGeom>
          <a:noFill/>
        </p:spPr>
        <p:txBody>
          <a:bodyPr wrap="square" lIns="0" tIns="0" rIns="0" bIns="0" numCol="1" spcCol="360000" rtlCol="0">
            <a:noAutofit/>
          </a:bodyPr>
          <a:lstStyle/>
          <a:p>
            <a:pPr marR="0" algn="l" rtl="0">
              <a:spcAft>
                <a:spcPts val="1200"/>
              </a:spcAft>
            </a:pPr>
            <a:r>
              <a:rPr lang="en-US" sz="1200" b="1" dirty="0">
                <a:solidFill>
                  <a:srgbClr val="000000"/>
                </a:solidFill>
                <a:latin typeface="Arial" panose="020B0604020202020204" pitchFamily="34" charset="0"/>
              </a:rPr>
              <a:t>Next week</a:t>
            </a:r>
          </a:p>
          <a:p>
            <a:pPr marR="0" algn="l" rtl="0">
              <a:spcAft>
                <a:spcPts val="1200"/>
              </a:spcAft>
            </a:pPr>
            <a:r>
              <a:rPr lang="en-US" sz="1200" dirty="0">
                <a:solidFill>
                  <a:srgbClr val="000000"/>
                </a:solidFill>
                <a:latin typeface="Arial" panose="020B0604020202020204" pitchFamily="34" charset="0"/>
              </a:rPr>
              <a:t>In our next and final module (Module 8), we will be taking a deeper look at labelling and important product information you should have.</a:t>
            </a:r>
          </a:p>
        </p:txBody>
      </p:sp>
      <p:sp>
        <p:nvSpPr>
          <p:cNvPr id="6" name="TextBox 5">
            <a:extLst>
              <a:ext uri="{FF2B5EF4-FFF2-40B4-BE49-F238E27FC236}">
                <a16:creationId xmlns:a16="http://schemas.microsoft.com/office/drawing/2014/main" id="{3DD3DCFA-F861-7DA9-DD09-82DC44788BFA}"/>
              </a:ext>
            </a:extLst>
          </p:cNvPr>
          <p:cNvSpPr txBox="1"/>
          <p:nvPr/>
        </p:nvSpPr>
        <p:spPr>
          <a:xfrm>
            <a:off x="500344" y="1390984"/>
            <a:ext cx="3309655" cy="847391"/>
          </a:xfrm>
          <a:prstGeom prst="rect">
            <a:avLst/>
          </a:prstGeom>
          <a:noFill/>
        </p:spPr>
        <p:txBody>
          <a:bodyPr wrap="square" lIns="0" tIns="0" rIns="0" bIns="0" numCol="1" spcCol="360000" rtlCol="0" anchor="t">
            <a:noAutofit/>
          </a:bodyPr>
          <a:lstStyle/>
          <a:p>
            <a:pPr>
              <a:spcAft>
                <a:spcPts val="1200"/>
              </a:spcAft>
            </a:pPr>
            <a:r>
              <a:rPr lang="en-US" sz="1200" u="none" strike="noStrike" dirty="0">
                <a:solidFill>
                  <a:srgbClr val="000000"/>
                </a:solidFill>
                <a:latin typeface="Arial"/>
                <a:cs typeface="Arial"/>
              </a:rPr>
              <a:t>Each week we’ll ask you to reflect on and implement what you have learnt.</a:t>
            </a:r>
          </a:p>
          <a:p>
            <a:pPr>
              <a:spcAft>
                <a:spcPts val="1200"/>
              </a:spcAft>
            </a:pPr>
            <a:r>
              <a:rPr lang="en-US" sz="1200" u="none" strike="noStrike" dirty="0">
                <a:solidFill>
                  <a:srgbClr val="000000"/>
                </a:solidFill>
                <a:latin typeface="Arial"/>
                <a:cs typeface="Arial"/>
              </a:rPr>
              <a:t>This week we ask that you:</a:t>
            </a:r>
            <a:endParaRPr lang="en-US" dirty="0">
              <a:latin typeface="Arial"/>
              <a:cs typeface="Arial"/>
            </a:endParaRPr>
          </a:p>
          <a:p>
            <a:pPr>
              <a:spcAft>
                <a:spcPts val="1200"/>
              </a:spcAft>
            </a:pPr>
            <a:endParaRPr lang="en-US" sz="1200" dirty="0">
              <a:solidFill>
                <a:srgbClr val="000000"/>
              </a:solidFill>
              <a:latin typeface="Arial"/>
              <a:cs typeface="Arial"/>
            </a:endParaRPr>
          </a:p>
          <a:p>
            <a:pPr>
              <a:spcAft>
                <a:spcPts val="1200"/>
              </a:spcAft>
            </a:pPr>
            <a:endParaRPr lang="en-US" sz="1200" dirty="0">
              <a:cs typeface="Arial" panose="020B0604020202020204"/>
            </a:endParaRPr>
          </a:p>
        </p:txBody>
      </p:sp>
      <p:sp>
        <p:nvSpPr>
          <p:cNvPr id="9" name="Rectangle: Rounded Corners 8">
            <a:extLst>
              <a:ext uri="{FF2B5EF4-FFF2-40B4-BE49-F238E27FC236}">
                <a16:creationId xmlns:a16="http://schemas.microsoft.com/office/drawing/2014/main" id="{C5D8F102-FC20-ED7A-4F91-44223103A9C8}"/>
              </a:ext>
            </a:extLst>
          </p:cNvPr>
          <p:cNvSpPr/>
          <p:nvPr/>
        </p:nvSpPr>
        <p:spPr>
          <a:xfrm>
            <a:off x="500343" y="3880527"/>
            <a:ext cx="3119155" cy="365125"/>
          </a:xfrm>
          <a:prstGeom prst="roundRect">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hlinkClick r:id="rId3">
                  <a:extLst>
                    <a:ext uri="{A12FA001-AC4F-418D-AE19-62706E023703}">
                      <ahyp:hlinkClr xmlns:ahyp="http://schemas.microsoft.com/office/drawing/2018/hyperlinkcolor" val="tx"/>
                    </a:ext>
                  </a:extLst>
                </a:hlinkClick>
              </a:rPr>
              <a:t>Download Module 7 Workbook HERE</a:t>
            </a:r>
            <a:endParaRPr lang="en-AU" sz="1200" b="1" dirty="0">
              <a:solidFill>
                <a:schemeClr val="bg1"/>
              </a:solidFill>
            </a:endParaRPr>
          </a:p>
        </p:txBody>
      </p:sp>
      <p:sp>
        <p:nvSpPr>
          <p:cNvPr id="10" name="TextBox 9">
            <a:extLst>
              <a:ext uri="{FF2B5EF4-FFF2-40B4-BE49-F238E27FC236}">
                <a16:creationId xmlns:a16="http://schemas.microsoft.com/office/drawing/2014/main" id="{DBA44404-DC9B-ECC1-0586-18E34D0AC35B}"/>
              </a:ext>
            </a:extLst>
          </p:cNvPr>
          <p:cNvSpPr txBox="1"/>
          <p:nvPr/>
        </p:nvSpPr>
        <p:spPr>
          <a:xfrm>
            <a:off x="511773" y="4424731"/>
            <a:ext cx="3241040" cy="211193"/>
          </a:xfrm>
          <a:prstGeom prst="rect">
            <a:avLst/>
          </a:prstGeom>
          <a:noFill/>
        </p:spPr>
        <p:txBody>
          <a:bodyPr wrap="square" lIns="0" tIns="0" rIns="0" bIns="0" numCol="1" spcCol="360000" rtlCol="0" anchor="t">
            <a:noAutofit/>
          </a:bodyPr>
          <a:lstStyle/>
          <a:p>
            <a:pPr marL="171450" indent="-171450">
              <a:spcAft>
                <a:spcPts val="1200"/>
              </a:spcAft>
              <a:buFont typeface="Wingdings"/>
              <a:buChar char="q"/>
            </a:pPr>
            <a:r>
              <a:rPr lang="en-US" sz="1200" dirty="0">
                <a:cs typeface="Arial" panose="020B0604020202020204"/>
              </a:rPr>
              <a:t>Take this week’s test.</a:t>
            </a:r>
          </a:p>
        </p:txBody>
      </p:sp>
      <p:sp>
        <p:nvSpPr>
          <p:cNvPr id="11" name="Rectangle: Rounded Corners 10">
            <a:extLst>
              <a:ext uri="{FF2B5EF4-FFF2-40B4-BE49-F238E27FC236}">
                <a16:creationId xmlns:a16="http://schemas.microsoft.com/office/drawing/2014/main" id="{B46675C0-4206-708D-FCBD-4C5114386112}"/>
              </a:ext>
            </a:extLst>
          </p:cNvPr>
          <p:cNvSpPr/>
          <p:nvPr/>
        </p:nvSpPr>
        <p:spPr>
          <a:xfrm>
            <a:off x="500343" y="4795760"/>
            <a:ext cx="3119155" cy="365125"/>
          </a:xfrm>
          <a:prstGeom prst="roundRect">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hlinkClick r:id="rId4">
                  <a:extLst>
                    <a:ext uri="{A12FA001-AC4F-418D-AE19-62706E023703}">
                      <ahyp:hlinkClr xmlns:ahyp="http://schemas.microsoft.com/office/drawing/2018/hyperlinkcolor" val="tx"/>
                    </a:ext>
                  </a:extLst>
                </a:hlinkClick>
              </a:rPr>
              <a:t>Take the Module 7 Test HERE</a:t>
            </a:r>
            <a:endParaRPr lang="en-AU" sz="1200" b="1" dirty="0">
              <a:solidFill>
                <a:schemeClr val="bg1"/>
              </a:solidFill>
            </a:endParaRPr>
          </a:p>
        </p:txBody>
      </p:sp>
      <p:sp>
        <p:nvSpPr>
          <p:cNvPr id="13" name="TextBox 12">
            <a:extLst>
              <a:ext uri="{FF2B5EF4-FFF2-40B4-BE49-F238E27FC236}">
                <a16:creationId xmlns:a16="http://schemas.microsoft.com/office/drawing/2014/main" id="{80DB0A5E-0B9A-BCC3-26ED-6A81FD42D9F3}"/>
              </a:ext>
            </a:extLst>
          </p:cNvPr>
          <p:cNvSpPr txBox="1"/>
          <p:nvPr/>
        </p:nvSpPr>
        <p:spPr>
          <a:xfrm>
            <a:off x="511773" y="3294626"/>
            <a:ext cx="3309655" cy="425163"/>
          </a:xfrm>
          <a:prstGeom prst="rect">
            <a:avLst/>
          </a:prstGeom>
          <a:noFill/>
        </p:spPr>
        <p:txBody>
          <a:bodyPr wrap="square" lIns="0" tIns="0" rIns="0" bIns="0" numCol="1" spcCol="360000" rtlCol="0" anchor="t">
            <a:noAutofit/>
          </a:bodyPr>
          <a:lstStyle/>
          <a:p>
            <a:pPr marL="171450" indent="-171450">
              <a:spcAft>
                <a:spcPts val="1200"/>
              </a:spcAft>
              <a:buFont typeface="Wingdings" panose="05000000000000000000" pitchFamily="2" charset="2"/>
              <a:buChar char="q"/>
            </a:pPr>
            <a:r>
              <a:rPr lang="en-US" sz="1200" dirty="0">
                <a:solidFill>
                  <a:srgbClr val="000000"/>
                </a:solidFill>
                <a:latin typeface="Arial"/>
                <a:cs typeface="Arial"/>
              </a:rPr>
              <a:t>Complete Workbook 6: Preparing, handling and serving. </a:t>
            </a:r>
            <a:endParaRPr lang="en-US" dirty="0"/>
          </a:p>
        </p:txBody>
      </p:sp>
      <p:sp>
        <p:nvSpPr>
          <p:cNvPr id="12" name="TextBox 11">
            <a:extLst>
              <a:ext uri="{FF2B5EF4-FFF2-40B4-BE49-F238E27FC236}">
                <a16:creationId xmlns:a16="http://schemas.microsoft.com/office/drawing/2014/main" id="{683E1344-A8F2-B409-91D2-832FCD5CD1F8}"/>
              </a:ext>
            </a:extLst>
          </p:cNvPr>
          <p:cNvSpPr txBox="1"/>
          <p:nvPr/>
        </p:nvSpPr>
        <p:spPr>
          <a:xfrm>
            <a:off x="500343" y="2214580"/>
            <a:ext cx="3309655" cy="425163"/>
          </a:xfrm>
          <a:prstGeom prst="rect">
            <a:avLst/>
          </a:prstGeom>
          <a:noFill/>
        </p:spPr>
        <p:txBody>
          <a:bodyPr wrap="square" lIns="0" tIns="0" rIns="0" bIns="0" numCol="1" spcCol="360000" rtlCol="0" anchor="t">
            <a:noAutofit/>
          </a:bodyPr>
          <a:lstStyle/>
          <a:p>
            <a:pPr marL="171450" indent="-171450">
              <a:spcAft>
                <a:spcPts val="1200"/>
              </a:spcAft>
              <a:buFont typeface="Wingdings" panose="05000000000000000000" pitchFamily="2" charset="2"/>
              <a:buChar char="q"/>
            </a:pPr>
            <a:r>
              <a:rPr lang="en-US" sz="1200" dirty="0">
                <a:solidFill>
                  <a:srgbClr val="000000"/>
                </a:solidFill>
                <a:latin typeface="Arial"/>
                <a:cs typeface="Arial"/>
              </a:rPr>
              <a:t>Develop a procedure for preparing, handling and serving allergen-free orders.</a:t>
            </a:r>
            <a:endParaRPr lang="en-US" dirty="0"/>
          </a:p>
        </p:txBody>
      </p:sp>
      <p:sp>
        <p:nvSpPr>
          <p:cNvPr id="14" name="TextBox 13">
            <a:extLst>
              <a:ext uri="{FF2B5EF4-FFF2-40B4-BE49-F238E27FC236}">
                <a16:creationId xmlns:a16="http://schemas.microsoft.com/office/drawing/2014/main" id="{D6CDAD81-1D66-1E7C-A3DB-E124A08DF476}"/>
              </a:ext>
            </a:extLst>
          </p:cNvPr>
          <p:cNvSpPr txBox="1"/>
          <p:nvPr/>
        </p:nvSpPr>
        <p:spPr>
          <a:xfrm>
            <a:off x="500342" y="2740306"/>
            <a:ext cx="3309655" cy="425163"/>
          </a:xfrm>
          <a:prstGeom prst="rect">
            <a:avLst/>
          </a:prstGeom>
          <a:noFill/>
        </p:spPr>
        <p:txBody>
          <a:bodyPr wrap="square" lIns="0" tIns="0" rIns="0" bIns="0" numCol="1" spcCol="360000" rtlCol="0" anchor="t">
            <a:noAutofit/>
          </a:bodyPr>
          <a:lstStyle/>
          <a:p>
            <a:pPr marL="171450" indent="-171450">
              <a:spcAft>
                <a:spcPts val="1200"/>
              </a:spcAft>
              <a:buFont typeface="Wingdings" panose="05000000000000000000" pitchFamily="2" charset="2"/>
              <a:buChar char="q"/>
            </a:pPr>
            <a:r>
              <a:rPr lang="en-US" sz="1200" dirty="0">
                <a:solidFill>
                  <a:srgbClr val="000000"/>
                </a:solidFill>
                <a:latin typeface="Arial"/>
                <a:cs typeface="Arial"/>
              </a:rPr>
              <a:t>Communicate the procedure to your staff and ask them for feedback.</a:t>
            </a:r>
            <a:endParaRPr lang="en-US" dirty="0"/>
          </a:p>
        </p:txBody>
      </p:sp>
    </p:spTree>
    <p:extLst>
      <p:ext uri="{BB962C8B-B14F-4D97-AF65-F5344CB8AC3E}">
        <p14:creationId xmlns:p14="http://schemas.microsoft.com/office/powerpoint/2010/main" val="29926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9" grpId="0" animBg="1"/>
      <p:bldP spid="10" grpId="0"/>
      <p:bldP spid="11" grpId="0" animBg="1"/>
      <p:bldP spid="13" grpId="0"/>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ABAE5C-01D1-3066-55BD-FF9460434155}"/>
              </a:ext>
            </a:extLst>
          </p:cNvPr>
          <p:cNvSpPr txBox="1"/>
          <p:nvPr/>
        </p:nvSpPr>
        <p:spPr>
          <a:xfrm>
            <a:off x="1038225" y="4881860"/>
            <a:ext cx="7067550" cy="646331"/>
          </a:xfrm>
          <a:prstGeom prst="rect">
            <a:avLst/>
          </a:prstGeom>
          <a:noFill/>
        </p:spPr>
        <p:txBody>
          <a:bodyPr wrap="square">
            <a:spAutoFit/>
          </a:bodyPr>
          <a:lstStyle/>
          <a:p>
            <a:pPr algn="ctr"/>
            <a:r>
              <a:rPr lang="en-US" dirty="0"/>
              <a:t>If you have any question or would like some additional guidance, please contact your Environmental Health Officer.</a:t>
            </a:r>
            <a:endParaRPr lang="en-AU" dirty="0"/>
          </a:p>
        </p:txBody>
      </p:sp>
    </p:spTree>
    <p:extLst>
      <p:ext uri="{BB962C8B-B14F-4D97-AF65-F5344CB8AC3E}">
        <p14:creationId xmlns:p14="http://schemas.microsoft.com/office/powerpoint/2010/main" val="103849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A02790-FA10-8B35-8CAA-CC40D65C6863}"/>
              </a:ext>
            </a:extLst>
          </p:cNvPr>
          <p:cNvSpPr>
            <a:spLocks noGrp="1"/>
          </p:cNvSpPr>
          <p:nvPr>
            <p:ph type="ftr" sz="quarter" idx="11"/>
          </p:nvPr>
        </p:nvSpPr>
        <p:spPr/>
        <p:txBody>
          <a:bodyPr/>
          <a:lstStyle/>
          <a:p>
            <a:r>
              <a:rPr lang="en-AU" dirty="0"/>
              <a:t>City of Port Phillip: Module 7 – Preparing, handling and serving</a:t>
            </a:r>
          </a:p>
        </p:txBody>
      </p:sp>
      <p:sp>
        <p:nvSpPr>
          <p:cNvPr id="3" name="Slide Number Placeholder 2">
            <a:extLst>
              <a:ext uri="{FF2B5EF4-FFF2-40B4-BE49-F238E27FC236}">
                <a16:creationId xmlns:a16="http://schemas.microsoft.com/office/drawing/2014/main" id="{B171B785-3ECC-EE29-DF21-09BF34D748CB}"/>
              </a:ext>
            </a:extLst>
          </p:cNvPr>
          <p:cNvSpPr>
            <a:spLocks noGrp="1"/>
          </p:cNvSpPr>
          <p:nvPr>
            <p:ph type="sldNum" sz="quarter" idx="12"/>
          </p:nvPr>
        </p:nvSpPr>
        <p:spPr/>
        <p:txBody>
          <a:bodyPr/>
          <a:lstStyle/>
          <a:p>
            <a:fld id="{5DE5E57D-DEB0-4AFD-865C-8114F3308714}" type="slidenum">
              <a:rPr lang="en-AU" smtClean="0"/>
              <a:t>2</a:t>
            </a:fld>
            <a:endParaRPr lang="en-AU"/>
          </a:p>
        </p:txBody>
      </p:sp>
      <p:sp>
        <p:nvSpPr>
          <p:cNvPr id="4" name="TextBox 3">
            <a:extLst>
              <a:ext uri="{FF2B5EF4-FFF2-40B4-BE49-F238E27FC236}">
                <a16:creationId xmlns:a16="http://schemas.microsoft.com/office/drawing/2014/main" id="{935F740B-F742-F036-5F6A-EC37015F38B3}"/>
              </a:ext>
            </a:extLst>
          </p:cNvPr>
          <p:cNvSpPr txBox="1"/>
          <p:nvPr/>
        </p:nvSpPr>
        <p:spPr>
          <a:xfrm>
            <a:off x="428064" y="0"/>
            <a:ext cx="8287871" cy="775189"/>
          </a:xfrm>
          <a:prstGeom prst="rect">
            <a:avLst/>
          </a:prstGeom>
          <a:noFill/>
        </p:spPr>
        <p:txBody>
          <a:bodyPr wrap="square" lIns="0" tIns="0" rIns="0" bIns="0" rtlCol="0" anchor="b" anchorCtr="0">
            <a:noAutofit/>
          </a:bodyPr>
          <a:lstStyle/>
          <a:p>
            <a:pPr algn="ctr"/>
            <a:r>
              <a:rPr lang="en-US" sz="2400" dirty="0">
                <a:solidFill>
                  <a:schemeClr val="bg1"/>
                </a:solidFill>
              </a:rPr>
              <a:t>Track your </a:t>
            </a:r>
            <a:r>
              <a:rPr lang="en-US" sz="2400">
                <a:solidFill>
                  <a:schemeClr val="bg1"/>
                </a:solidFill>
              </a:rPr>
              <a:t>progress </a:t>
            </a:r>
            <a:endParaRPr lang="en-AU" sz="2400" dirty="0">
              <a:solidFill>
                <a:schemeClr val="bg1"/>
              </a:solidFill>
            </a:endParaRPr>
          </a:p>
        </p:txBody>
      </p:sp>
      <p:sp>
        <p:nvSpPr>
          <p:cNvPr id="5" name="TextBox 4">
            <a:extLst>
              <a:ext uri="{FF2B5EF4-FFF2-40B4-BE49-F238E27FC236}">
                <a16:creationId xmlns:a16="http://schemas.microsoft.com/office/drawing/2014/main" id="{55CE00AF-D985-4F7B-DB4B-DAD20B04E8E2}"/>
              </a:ext>
            </a:extLst>
          </p:cNvPr>
          <p:cNvSpPr txBox="1"/>
          <p:nvPr/>
        </p:nvSpPr>
        <p:spPr>
          <a:xfrm>
            <a:off x="5402615" y="1475172"/>
            <a:ext cx="3241040" cy="4992740"/>
          </a:xfrm>
          <a:prstGeom prst="rect">
            <a:avLst/>
          </a:prstGeom>
          <a:noFill/>
        </p:spPr>
        <p:txBody>
          <a:bodyPr wrap="square" lIns="0" tIns="0" rIns="0" bIns="0" numCol="1" spcCol="360000" rtlCol="0">
            <a:noAutofit/>
          </a:bodyPr>
          <a:lstStyle/>
          <a:p>
            <a:pPr marL="228600" marR="0" indent="-228600" algn="l" rtl="0">
              <a:spcAft>
                <a:spcPts val="1200"/>
              </a:spcAft>
              <a:buFont typeface="Arial" panose="020B0604020202020204" pitchFamily="34" charset="0"/>
              <a:buChar char="•"/>
            </a:pPr>
            <a:r>
              <a:rPr lang="en-AU" sz="1200" b="1" u="none" strike="noStrike" dirty="0">
                <a:solidFill>
                  <a:srgbClr val="000000"/>
                </a:solidFill>
                <a:latin typeface="Arial" panose="020B0604020202020204" pitchFamily="34" charset="0"/>
              </a:rPr>
              <a:t>Module 1</a:t>
            </a:r>
            <a:r>
              <a:rPr lang="en-AU" sz="1200" u="none" strike="noStrike" dirty="0">
                <a:solidFill>
                  <a:srgbClr val="000000"/>
                </a:solidFill>
                <a:latin typeface="Arial" panose="020B0604020202020204" pitchFamily="34" charset="0"/>
              </a:rPr>
              <a:t>: Introduction </a:t>
            </a:r>
          </a:p>
          <a:p>
            <a:pPr marL="228600" indent="-228600">
              <a:spcAft>
                <a:spcPts val="1200"/>
              </a:spcAft>
              <a:buFont typeface="Arial" panose="020B0604020202020204" pitchFamily="34" charset="0"/>
              <a:buChar char="•"/>
            </a:pPr>
            <a:r>
              <a:rPr lang="en-AU" sz="1200" b="1" dirty="0">
                <a:solidFill>
                  <a:srgbClr val="000000"/>
                </a:solidFill>
                <a:latin typeface="Arial" panose="020B0604020202020204" pitchFamily="34" charset="0"/>
              </a:rPr>
              <a:t>Module 2</a:t>
            </a:r>
            <a:r>
              <a:rPr lang="en-AU" sz="1200" u="none" strike="noStrike" dirty="0">
                <a:solidFill>
                  <a:srgbClr val="000000"/>
                </a:solidFill>
                <a:latin typeface="Arial" panose="020B0604020202020204" pitchFamily="34" charset="0"/>
              </a:rPr>
              <a:t>: Management </a:t>
            </a:r>
          </a:p>
          <a:p>
            <a:pPr marL="228600" indent="-228600">
              <a:spcAft>
                <a:spcPts val="1200"/>
              </a:spcAft>
              <a:buFont typeface="Arial" panose="020B0604020202020204" pitchFamily="34" charset="0"/>
              <a:buChar char="•"/>
            </a:pPr>
            <a:r>
              <a:rPr lang="en-AU" sz="1200" b="1" dirty="0">
                <a:solidFill>
                  <a:srgbClr val="000000"/>
                </a:solidFill>
                <a:latin typeface="Arial" panose="020B0604020202020204" pitchFamily="34" charset="0"/>
              </a:rPr>
              <a:t>Module</a:t>
            </a:r>
            <a:r>
              <a:rPr lang="en-AU" sz="1200" b="1" u="none" strike="noStrike" dirty="0">
                <a:solidFill>
                  <a:srgbClr val="000000"/>
                </a:solidFill>
                <a:latin typeface="Arial" panose="020B0604020202020204" pitchFamily="34" charset="0"/>
              </a:rPr>
              <a:t> </a:t>
            </a:r>
            <a:r>
              <a:rPr lang="en-AU" sz="1200" b="1" dirty="0">
                <a:solidFill>
                  <a:srgbClr val="000000"/>
                </a:solidFill>
                <a:latin typeface="Arial" panose="020B0604020202020204" pitchFamily="34" charset="0"/>
              </a:rPr>
              <a:t>3</a:t>
            </a:r>
            <a:r>
              <a:rPr lang="en-AU" sz="1200" u="none" strike="noStrike" dirty="0">
                <a:solidFill>
                  <a:srgbClr val="000000"/>
                </a:solidFill>
                <a:latin typeface="Arial" panose="020B0604020202020204" pitchFamily="34" charset="0"/>
              </a:rPr>
              <a:t>: Training </a:t>
            </a:r>
          </a:p>
          <a:p>
            <a:pPr marL="228600" indent="-228600">
              <a:spcAft>
                <a:spcPts val="1200"/>
              </a:spcAft>
              <a:buFont typeface="Arial" panose="020B0604020202020204" pitchFamily="34" charset="0"/>
              <a:buChar char="•"/>
            </a:pPr>
            <a:r>
              <a:rPr lang="en-AU" sz="1200" b="1" dirty="0">
                <a:solidFill>
                  <a:srgbClr val="000000"/>
                </a:solidFill>
                <a:latin typeface="Arial" panose="020B0604020202020204" pitchFamily="34" charset="0"/>
              </a:rPr>
              <a:t>Module 4</a:t>
            </a:r>
            <a:r>
              <a:rPr lang="en-AU" sz="1200" u="none" strike="noStrike" dirty="0">
                <a:solidFill>
                  <a:srgbClr val="000000"/>
                </a:solidFill>
                <a:latin typeface="Arial" panose="020B0604020202020204" pitchFamily="34" charset="0"/>
              </a:rPr>
              <a:t>: Front-of-house </a:t>
            </a:r>
          </a:p>
          <a:p>
            <a:pPr marL="228600" indent="-228600">
              <a:spcAft>
                <a:spcPts val="1200"/>
              </a:spcAft>
              <a:buFont typeface="Arial" panose="020B0604020202020204" pitchFamily="34" charset="0"/>
              <a:buChar char="•"/>
            </a:pPr>
            <a:r>
              <a:rPr lang="en-AU" sz="1200" b="1" dirty="0">
                <a:solidFill>
                  <a:srgbClr val="000000"/>
                </a:solidFill>
                <a:latin typeface="Arial" panose="020B0604020202020204" pitchFamily="34" charset="0"/>
              </a:rPr>
              <a:t>Module 5</a:t>
            </a:r>
            <a:r>
              <a:rPr lang="en-AU" sz="1200" u="none" strike="noStrike" dirty="0">
                <a:solidFill>
                  <a:srgbClr val="000000"/>
                </a:solidFill>
                <a:latin typeface="Arial" panose="020B0604020202020204" pitchFamily="34" charset="0"/>
              </a:rPr>
              <a:t>: Suppliers </a:t>
            </a:r>
          </a:p>
          <a:p>
            <a:pPr marL="228600" indent="-228600">
              <a:spcAft>
                <a:spcPts val="1200"/>
              </a:spcAft>
              <a:buFont typeface="Arial" panose="020B0604020202020204" pitchFamily="34" charset="0"/>
              <a:buChar char="•"/>
            </a:pPr>
            <a:r>
              <a:rPr lang="en-AU" sz="1200" b="1" dirty="0">
                <a:solidFill>
                  <a:srgbClr val="000000"/>
                </a:solidFill>
                <a:latin typeface="Arial" panose="020B0604020202020204" pitchFamily="34" charset="0"/>
              </a:rPr>
              <a:t>Module 6</a:t>
            </a:r>
            <a:r>
              <a:rPr lang="en-AU" sz="1200" u="none" strike="noStrike" dirty="0">
                <a:solidFill>
                  <a:srgbClr val="000000"/>
                </a:solidFill>
                <a:latin typeface="Arial" panose="020B0604020202020204" pitchFamily="34" charset="0"/>
              </a:rPr>
              <a:t>: Storage </a:t>
            </a:r>
          </a:p>
          <a:p>
            <a:pPr marL="228600" indent="-228600">
              <a:spcAft>
                <a:spcPts val="1200"/>
              </a:spcAft>
              <a:buFont typeface="Arial" panose="020B0604020202020204" pitchFamily="34" charset="0"/>
              <a:buChar char="•"/>
            </a:pPr>
            <a:r>
              <a:rPr lang="en-AU" sz="1200" b="1" dirty="0">
                <a:solidFill>
                  <a:srgbClr val="000000"/>
                </a:solidFill>
                <a:latin typeface="Arial" panose="020B0604020202020204" pitchFamily="34" charset="0"/>
              </a:rPr>
              <a:t>Module 7</a:t>
            </a:r>
            <a:r>
              <a:rPr lang="en-AU" sz="1200" u="none" strike="noStrike" dirty="0">
                <a:solidFill>
                  <a:srgbClr val="000000"/>
                </a:solidFill>
                <a:latin typeface="Arial" panose="020B0604020202020204" pitchFamily="34" charset="0"/>
              </a:rPr>
              <a:t>: Preparing, handling and serving </a:t>
            </a:r>
            <a:r>
              <a:rPr lang="en-AU" sz="1200" dirty="0">
                <a:solidFill>
                  <a:srgbClr val="000000"/>
                </a:solidFill>
                <a:latin typeface="Arial" panose="020B0604020202020204" pitchFamily="34" charset="0"/>
              </a:rPr>
              <a:t>(You’re here </a:t>
            </a:r>
            <a:r>
              <a:rPr lang="en-US" sz="1200" dirty="0">
                <a:solidFill>
                  <a:srgbClr val="000000"/>
                </a:solidFill>
                <a:latin typeface="Arial" panose="020B0604020202020204" pitchFamily="34" charset="0"/>
              </a:rPr>
              <a:t>📍)</a:t>
            </a:r>
            <a:endParaRPr lang="en-AU" sz="1200" u="none" strike="noStrike" dirty="0">
              <a:solidFill>
                <a:srgbClr val="000000"/>
              </a:solidFill>
              <a:latin typeface="Arial" panose="020B0604020202020204" pitchFamily="34" charset="0"/>
            </a:endParaRPr>
          </a:p>
          <a:p>
            <a:pPr marL="228600" marR="0" indent="-228600" algn="l" rtl="0">
              <a:spcAft>
                <a:spcPts val="1200"/>
              </a:spcAft>
              <a:buFont typeface="Arial" panose="020B0604020202020204" pitchFamily="34" charset="0"/>
              <a:buChar char="•"/>
            </a:pPr>
            <a:r>
              <a:rPr lang="en-AU" sz="1200" b="1" dirty="0">
                <a:solidFill>
                  <a:srgbClr val="000000"/>
                </a:solidFill>
                <a:latin typeface="Arial" panose="020B0604020202020204" pitchFamily="34" charset="0"/>
              </a:rPr>
              <a:t>Module 8</a:t>
            </a:r>
            <a:r>
              <a:rPr lang="en-AU" sz="1200" u="none" strike="noStrike" dirty="0">
                <a:solidFill>
                  <a:srgbClr val="000000"/>
                </a:solidFill>
                <a:latin typeface="Arial" panose="020B0604020202020204" pitchFamily="34" charset="0"/>
              </a:rPr>
              <a:t>: Labelling</a:t>
            </a:r>
          </a:p>
          <a:p>
            <a:pPr marL="228600" marR="0" indent="-228600" algn="l" rtl="0">
              <a:spcAft>
                <a:spcPts val="1200"/>
              </a:spcAft>
              <a:buFont typeface="+mj-lt"/>
              <a:buAutoNum type="arabicPeriod"/>
            </a:pPr>
            <a:endParaRPr lang="en-US" sz="1200" u="none" strike="noStrike" dirty="0">
              <a:solidFill>
                <a:srgbClr val="000000"/>
              </a:solidFill>
              <a:latin typeface="Arial" panose="020B0604020202020204" pitchFamily="34" charset="0"/>
            </a:endParaRPr>
          </a:p>
          <a:p>
            <a:pPr marR="0" algn="l" rtl="0">
              <a:spcAft>
                <a:spcPts val="1200"/>
              </a:spcAft>
            </a:pPr>
            <a:endParaRPr lang="en-US" sz="1200" u="none" strike="noStrike" dirty="0">
              <a:solidFill>
                <a:srgbClr val="000000"/>
              </a:solidFill>
              <a:latin typeface="Arial" panose="020B0604020202020204" pitchFamily="34" charset="0"/>
            </a:endParaRPr>
          </a:p>
        </p:txBody>
      </p:sp>
      <p:pic>
        <p:nvPicPr>
          <p:cNvPr id="9" name="Picture 8">
            <a:extLst>
              <a:ext uri="{FF2B5EF4-FFF2-40B4-BE49-F238E27FC236}">
                <a16:creationId xmlns:a16="http://schemas.microsoft.com/office/drawing/2014/main" id="{56CA900C-51D1-1E7B-7640-DA8E3503D961}"/>
              </a:ext>
            </a:extLst>
          </p:cNvPr>
          <p:cNvPicPr>
            <a:picLocks noChangeAspect="1"/>
          </p:cNvPicPr>
          <p:nvPr/>
        </p:nvPicPr>
        <p:blipFill>
          <a:blip r:embed="rId2">
            <a:extLst>
              <a:ext uri="{28A0092B-C50C-407E-A947-70E740481C1C}">
                <a14:useLocalDpi xmlns:a14="http://schemas.microsoft.com/office/drawing/2010/main" val="0"/>
              </a:ext>
            </a:extLst>
          </a:blip>
          <a:srcRect l="16725" r="16725"/>
          <a:stretch/>
        </p:blipFill>
        <p:spPr>
          <a:xfrm>
            <a:off x="500345" y="1475172"/>
            <a:ext cx="4620296" cy="4280468"/>
          </a:xfrm>
          <a:prstGeom prst="rect">
            <a:avLst/>
          </a:prstGeom>
        </p:spPr>
      </p:pic>
    </p:spTree>
    <p:extLst>
      <p:ext uri="{BB962C8B-B14F-4D97-AF65-F5344CB8AC3E}">
        <p14:creationId xmlns:p14="http://schemas.microsoft.com/office/powerpoint/2010/main" val="343520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161EB6-5AA0-2293-8F92-B99069BA3496}"/>
              </a:ext>
            </a:extLst>
          </p:cNvPr>
          <p:cNvSpPr>
            <a:spLocks noGrp="1"/>
          </p:cNvSpPr>
          <p:nvPr>
            <p:ph type="ftr" sz="quarter" idx="11"/>
          </p:nvPr>
        </p:nvSpPr>
        <p:spPr/>
        <p:txBody>
          <a:bodyPr/>
          <a:lstStyle/>
          <a:p>
            <a:r>
              <a:rPr lang="en-AU" dirty="0"/>
              <a:t>City of Port Phillip &lt;Title of document here&gt;</a:t>
            </a:r>
          </a:p>
        </p:txBody>
      </p:sp>
      <p:sp>
        <p:nvSpPr>
          <p:cNvPr id="3" name="Slide Number Placeholder 2">
            <a:extLst>
              <a:ext uri="{FF2B5EF4-FFF2-40B4-BE49-F238E27FC236}">
                <a16:creationId xmlns:a16="http://schemas.microsoft.com/office/drawing/2014/main" id="{BAF548F1-32E3-EEBB-76F1-BCD2A8313F78}"/>
              </a:ext>
            </a:extLst>
          </p:cNvPr>
          <p:cNvSpPr>
            <a:spLocks noGrp="1"/>
          </p:cNvSpPr>
          <p:nvPr>
            <p:ph type="sldNum" sz="quarter" idx="12"/>
          </p:nvPr>
        </p:nvSpPr>
        <p:spPr/>
        <p:txBody>
          <a:bodyPr/>
          <a:lstStyle/>
          <a:p>
            <a:fld id="{5DE5E57D-DEB0-4AFD-865C-8114F3308714}" type="slidenum">
              <a:rPr lang="en-AU" smtClean="0"/>
              <a:t>3</a:t>
            </a:fld>
            <a:endParaRPr lang="en-AU"/>
          </a:p>
        </p:txBody>
      </p:sp>
      <p:sp>
        <p:nvSpPr>
          <p:cNvPr id="4" name="TextBox 3">
            <a:extLst>
              <a:ext uri="{FF2B5EF4-FFF2-40B4-BE49-F238E27FC236}">
                <a16:creationId xmlns:a16="http://schemas.microsoft.com/office/drawing/2014/main" id="{5508E757-BE40-33D4-6ADB-2750312B8F09}"/>
              </a:ext>
            </a:extLst>
          </p:cNvPr>
          <p:cNvSpPr txBox="1"/>
          <p:nvPr/>
        </p:nvSpPr>
        <p:spPr>
          <a:xfrm>
            <a:off x="428064" y="-19050"/>
            <a:ext cx="8287871" cy="775189"/>
          </a:xfrm>
          <a:prstGeom prst="rect">
            <a:avLst/>
          </a:prstGeom>
          <a:noFill/>
        </p:spPr>
        <p:txBody>
          <a:bodyPr wrap="square" lIns="0" tIns="0" rIns="0" bIns="0" rtlCol="0" anchor="b" anchorCtr="0">
            <a:noAutofit/>
          </a:bodyPr>
          <a:lstStyle/>
          <a:p>
            <a:pPr algn="ctr"/>
            <a:r>
              <a:rPr lang="en-US" sz="2400" dirty="0">
                <a:solidFill>
                  <a:schemeClr val="bg1"/>
                </a:solidFill>
              </a:rPr>
              <a:t>The role staff play</a:t>
            </a:r>
            <a:endParaRPr lang="en-AU" sz="2400" dirty="0">
              <a:solidFill>
                <a:schemeClr val="bg1"/>
              </a:solidFill>
            </a:endParaRPr>
          </a:p>
        </p:txBody>
      </p:sp>
      <p:pic>
        <p:nvPicPr>
          <p:cNvPr id="5" name="Picture 4">
            <a:extLst>
              <a:ext uri="{FF2B5EF4-FFF2-40B4-BE49-F238E27FC236}">
                <a16:creationId xmlns:a16="http://schemas.microsoft.com/office/drawing/2014/main" id="{374F515C-93C4-E739-FA17-3A65855148A8}"/>
              </a:ext>
            </a:extLst>
          </p:cNvPr>
          <p:cNvPicPr>
            <a:picLocks noChangeAspect="1"/>
          </p:cNvPicPr>
          <p:nvPr/>
        </p:nvPicPr>
        <p:blipFill>
          <a:blip r:embed="rId2">
            <a:extLst>
              <a:ext uri="{28A0092B-C50C-407E-A947-70E740481C1C}">
                <a14:useLocalDpi xmlns:a14="http://schemas.microsoft.com/office/drawing/2010/main" val="0"/>
              </a:ext>
            </a:extLst>
          </a:blip>
          <a:srcRect t="2246" b="2246"/>
          <a:stretch/>
        </p:blipFill>
        <p:spPr>
          <a:xfrm>
            <a:off x="4095639" y="1551372"/>
            <a:ext cx="4620296" cy="4280468"/>
          </a:xfrm>
          <a:prstGeom prst="rect">
            <a:avLst/>
          </a:prstGeom>
        </p:spPr>
      </p:pic>
      <p:sp>
        <p:nvSpPr>
          <p:cNvPr id="7" name="TextBox 6">
            <a:extLst>
              <a:ext uri="{FF2B5EF4-FFF2-40B4-BE49-F238E27FC236}">
                <a16:creationId xmlns:a16="http://schemas.microsoft.com/office/drawing/2014/main" id="{A12B029C-C562-7BB3-F889-F23169011A1B}"/>
              </a:ext>
            </a:extLst>
          </p:cNvPr>
          <p:cNvSpPr txBox="1"/>
          <p:nvPr/>
        </p:nvSpPr>
        <p:spPr>
          <a:xfrm>
            <a:off x="618565" y="1551372"/>
            <a:ext cx="3039917" cy="4652578"/>
          </a:xfrm>
          <a:prstGeom prst="rect">
            <a:avLst/>
          </a:prstGeom>
          <a:noFill/>
        </p:spPr>
        <p:txBody>
          <a:bodyPr wrap="square" lIns="0" tIns="0" rIns="0" bIns="0" numCol="1" spcCol="360000" rtlCol="0">
            <a:noAutofit/>
          </a:bodyPr>
          <a:lstStyle/>
          <a:p>
            <a:pPr>
              <a:spcAft>
                <a:spcPts val="1200"/>
              </a:spcAft>
            </a:pPr>
            <a:r>
              <a:rPr lang="en-AU" sz="1200" dirty="0">
                <a:solidFill>
                  <a:srgbClr val="000000"/>
                </a:solidFill>
                <a:latin typeface="Arial" panose="020B0604020202020204" pitchFamily="34" charset="0"/>
              </a:rPr>
              <a:t>Back-of-house staff, including kitchen and food-handling staff, are crucial in controlling allergens within your business. </a:t>
            </a:r>
          </a:p>
          <a:p>
            <a:pPr>
              <a:spcAft>
                <a:spcPts val="1200"/>
              </a:spcAft>
            </a:pPr>
            <a:r>
              <a:rPr lang="en-AU" sz="1200" dirty="0">
                <a:solidFill>
                  <a:srgbClr val="000000"/>
                </a:solidFill>
                <a:latin typeface="Arial" panose="020B0604020202020204" pitchFamily="34" charset="0"/>
              </a:rPr>
              <a:t>They are particularly pivotal in ensuring that food is prepared, handled and served correctly. Especially, as these are the stages where food is most likely to be susceptible to cross-contamination. </a:t>
            </a:r>
          </a:p>
          <a:p>
            <a:pPr>
              <a:spcAft>
                <a:spcPts val="1200"/>
              </a:spcAft>
            </a:pPr>
            <a:r>
              <a:rPr lang="en-AU" sz="1200" dirty="0">
                <a:solidFill>
                  <a:srgbClr val="000000"/>
                </a:solidFill>
                <a:latin typeface="Arial" panose="020B0604020202020204" pitchFamily="34" charset="0"/>
              </a:rPr>
              <a:t>Set training, resources and processes are critical in ensuring an allergen-safe workspace.</a:t>
            </a:r>
          </a:p>
          <a:p>
            <a:pPr>
              <a:spcAft>
                <a:spcPts val="1200"/>
              </a:spcAft>
            </a:pPr>
            <a:r>
              <a:rPr lang="en-AU" sz="1200" dirty="0">
                <a:solidFill>
                  <a:srgbClr val="000000"/>
                </a:solidFill>
                <a:latin typeface="Arial" panose="020B0604020202020204" pitchFamily="34" charset="0"/>
              </a:rPr>
              <a:t>It is also important to remember, kitchens and food-handling stations are a fast-paced environment, so your processes should account for this.</a:t>
            </a:r>
          </a:p>
        </p:txBody>
      </p:sp>
    </p:spTree>
    <p:extLst>
      <p:ext uri="{BB962C8B-B14F-4D97-AF65-F5344CB8AC3E}">
        <p14:creationId xmlns:p14="http://schemas.microsoft.com/office/powerpoint/2010/main" val="388194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D4A754D-C787-A903-131E-0A76E3FA12C8}"/>
              </a:ext>
            </a:extLst>
          </p:cNvPr>
          <p:cNvSpPr>
            <a:spLocks noGrp="1"/>
          </p:cNvSpPr>
          <p:nvPr>
            <p:ph type="ftr" sz="quarter" idx="11"/>
          </p:nvPr>
        </p:nvSpPr>
        <p:spPr/>
        <p:txBody>
          <a:bodyPr/>
          <a:lstStyle/>
          <a:p>
            <a:r>
              <a:rPr lang="en-AU" dirty="0"/>
              <a:t>City of Port Phillip: Module 7 – Preparing, handling and serving</a:t>
            </a:r>
          </a:p>
        </p:txBody>
      </p:sp>
      <p:sp>
        <p:nvSpPr>
          <p:cNvPr id="3" name="Slide Number Placeholder 2">
            <a:extLst>
              <a:ext uri="{FF2B5EF4-FFF2-40B4-BE49-F238E27FC236}">
                <a16:creationId xmlns:a16="http://schemas.microsoft.com/office/drawing/2014/main" id="{C2C3AF93-46D9-519F-D97E-6CCA9805DE6B}"/>
              </a:ext>
            </a:extLst>
          </p:cNvPr>
          <p:cNvSpPr>
            <a:spLocks noGrp="1"/>
          </p:cNvSpPr>
          <p:nvPr>
            <p:ph type="sldNum" sz="quarter" idx="12"/>
          </p:nvPr>
        </p:nvSpPr>
        <p:spPr/>
        <p:txBody>
          <a:bodyPr/>
          <a:lstStyle/>
          <a:p>
            <a:fld id="{5DE5E57D-DEB0-4AFD-865C-8114F3308714}" type="slidenum">
              <a:rPr lang="en-AU" smtClean="0"/>
              <a:t>4</a:t>
            </a:fld>
            <a:endParaRPr lang="en-AU"/>
          </a:p>
        </p:txBody>
      </p:sp>
      <p:sp>
        <p:nvSpPr>
          <p:cNvPr id="4" name="TextBox 3">
            <a:extLst>
              <a:ext uri="{FF2B5EF4-FFF2-40B4-BE49-F238E27FC236}">
                <a16:creationId xmlns:a16="http://schemas.microsoft.com/office/drawing/2014/main" id="{E48F9BF7-D35E-687C-B1A4-A9C9C9E216D4}"/>
              </a:ext>
            </a:extLst>
          </p:cNvPr>
          <p:cNvSpPr txBox="1"/>
          <p:nvPr/>
        </p:nvSpPr>
        <p:spPr>
          <a:xfrm>
            <a:off x="428064" y="136525"/>
            <a:ext cx="8287871" cy="775189"/>
          </a:xfrm>
          <a:prstGeom prst="rect">
            <a:avLst/>
          </a:prstGeom>
          <a:noFill/>
        </p:spPr>
        <p:txBody>
          <a:bodyPr wrap="square" lIns="0" tIns="0" rIns="0" bIns="0" rtlCol="0" anchor="b" anchorCtr="0">
            <a:noAutofit/>
          </a:bodyPr>
          <a:lstStyle/>
          <a:p>
            <a:pPr algn="ctr"/>
            <a:r>
              <a:rPr lang="en-US" sz="2400" b="1" dirty="0">
                <a:solidFill>
                  <a:schemeClr val="bg1"/>
                </a:solidFill>
              </a:rPr>
              <a:t>Food allergen controls – preparing food</a:t>
            </a:r>
            <a:endParaRPr lang="en-AU" sz="2400" dirty="0">
              <a:solidFill>
                <a:schemeClr val="bg1"/>
              </a:solidFill>
            </a:endParaRPr>
          </a:p>
        </p:txBody>
      </p:sp>
      <p:sp>
        <p:nvSpPr>
          <p:cNvPr id="5" name="Rectangle: Rounded Corners 4">
            <a:extLst>
              <a:ext uri="{FF2B5EF4-FFF2-40B4-BE49-F238E27FC236}">
                <a16:creationId xmlns:a16="http://schemas.microsoft.com/office/drawing/2014/main" id="{8071423D-9E93-175F-0964-46A0E8D29660}"/>
              </a:ext>
            </a:extLst>
          </p:cNvPr>
          <p:cNvSpPr/>
          <p:nvPr/>
        </p:nvSpPr>
        <p:spPr>
          <a:xfrm>
            <a:off x="5372379" y="1475172"/>
            <a:ext cx="3343556" cy="1230728"/>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Check labels and product information </a:t>
            </a:r>
            <a:r>
              <a:rPr lang="en-US" sz="1200" dirty="0"/>
              <a:t>– make a comprehensive allergen matrix (see Module 2), remembering that ingredients may change without warning on occasion.</a:t>
            </a:r>
            <a:endParaRPr lang="en-AU" sz="1200" dirty="0"/>
          </a:p>
        </p:txBody>
      </p:sp>
      <p:sp>
        <p:nvSpPr>
          <p:cNvPr id="7" name="Rectangle: Rounded Corners 6">
            <a:extLst>
              <a:ext uri="{FF2B5EF4-FFF2-40B4-BE49-F238E27FC236}">
                <a16:creationId xmlns:a16="http://schemas.microsoft.com/office/drawing/2014/main" id="{A16075C7-CB8C-970B-1EBA-93B078EC5619}"/>
              </a:ext>
            </a:extLst>
          </p:cNvPr>
          <p:cNvSpPr/>
          <p:nvPr/>
        </p:nvSpPr>
        <p:spPr>
          <a:xfrm>
            <a:off x="5372379" y="2967492"/>
            <a:ext cx="3343556" cy="1239625"/>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Having a dedicated preparation area </a:t>
            </a:r>
            <a:r>
              <a:rPr lang="en-US" sz="1200" dirty="0"/>
              <a:t>– items containing allergens should be prepared separately to non-allergen foods. </a:t>
            </a:r>
            <a:endParaRPr lang="en-AU" sz="1200" dirty="0"/>
          </a:p>
        </p:txBody>
      </p:sp>
      <p:sp>
        <p:nvSpPr>
          <p:cNvPr id="10" name="Rectangle: Rounded Corners 9">
            <a:extLst>
              <a:ext uri="{FF2B5EF4-FFF2-40B4-BE49-F238E27FC236}">
                <a16:creationId xmlns:a16="http://schemas.microsoft.com/office/drawing/2014/main" id="{7B625162-D47D-5671-FD34-929885AC9759}"/>
              </a:ext>
            </a:extLst>
          </p:cNvPr>
          <p:cNvSpPr/>
          <p:nvPr/>
        </p:nvSpPr>
        <p:spPr>
          <a:xfrm>
            <a:off x="5372379" y="4524912"/>
            <a:ext cx="3343556" cy="1230728"/>
          </a:xfrm>
          <a:prstGeom prst="roundRect">
            <a:avLst/>
          </a:prstGeom>
          <a:solidFill>
            <a:srgbClr val="003E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Keep it clean </a:t>
            </a:r>
            <a:r>
              <a:rPr lang="en-US" sz="1200" dirty="0"/>
              <a:t>– you should </a:t>
            </a:r>
            <a:r>
              <a:rPr lang="en-US" sz="1200" dirty="0" err="1"/>
              <a:t>endeavour</a:t>
            </a:r>
            <a:r>
              <a:rPr lang="en-US" sz="1200" dirty="0"/>
              <a:t> to make sure work surfaces, equipment, cloths, clothing and hands are well cleaned and controlled. </a:t>
            </a:r>
            <a:endParaRPr lang="en-AU" sz="1200" dirty="0"/>
          </a:p>
        </p:txBody>
      </p:sp>
      <p:pic>
        <p:nvPicPr>
          <p:cNvPr id="11" name="Picture 10">
            <a:extLst>
              <a:ext uri="{FF2B5EF4-FFF2-40B4-BE49-F238E27FC236}">
                <a16:creationId xmlns:a16="http://schemas.microsoft.com/office/drawing/2014/main" id="{6CA281EE-96B2-8CD0-9D28-71D3E05AB227}"/>
              </a:ext>
            </a:extLst>
          </p:cNvPr>
          <p:cNvPicPr>
            <a:picLocks noChangeAspect="1"/>
          </p:cNvPicPr>
          <p:nvPr/>
        </p:nvPicPr>
        <p:blipFill>
          <a:blip r:embed="rId2">
            <a:extLst>
              <a:ext uri="{28A0092B-C50C-407E-A947-70E740481C1C}">
                <a14:useLocalDpi xmlns:a14="http://schemas.microsoft.com/office/drawing/2010/main" val="0"/>
              </a:ext>
            </a:extLst>
          </a:blip>
          <a:srcRect t="1641" b="1641"/>
          <a:stretch/>
        </p:blipFill>
        <p:spPr>
          <a:xfrm>
            <a:off x="500345" y="1475172"/>
            <a:ext cx="4620296" cy="4280468"/>
          </a:xfrm>
          <a:prstGeom prst="rect">
            <a:avLst/>
          </a:prstGeom>
        </p:spPr>
      </p:pic>
    </p:spTree>
    <p:extLst>
      <p:ext uri="{BB962C8B-B14F-4D97-AF65-F5344CB8AC3E}">
        <p14:creationId xmlns:p14="http://schemas.microsoft.com/office/powerpoint/2010/main" val="29581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3DFF04-462D-E367-8D92-94D663DF4420}"/>
              </a:ext>
            </a:extLst>
          </p:cNvPr>
          <p:cNvSpPr>
            <a:spLocks noGrp="1"/>
          </p:cNvSpPr>
          <p:nvPr>
            <p:ph type="ftr" sz="quarter" idx="11"/>
          </p:nvPr>
        </p:nvSpPr>
        <p:spPr/>
        <p:txBody>
          <a:bodyPr/>
          <a:lstStyle/>
          <a:p>
            <a:r>
              <a:rPr lang="en-AU" dirty="0"/>
              <a:t>City of Port Phillip: Module 7 – Preparing, handling and serving</a:t>
            </a:r>
          </a:p>
        </p:txBody>
      </p:sp>
      <p:sp>
        <p:nvSpPr>
          <p:cNvPr id="3" name="Slide Number Placeholder 2">
            <a:extLst>
              <a:ext uri="{FF2B5EF4-FFF2-40B4-BE49-F238E27FC236}">
                <a16:creationId xmlns:a16="http://schemas.microsoft.com/office/drawing/2014/main" id="{B6A5FBB9-DAE0-7617-9F9B-EDBC70165E0B}"/>
              </a:ext>
            </a:extLst>
          </p:cNvPr>
          <p:cNvSpPr>
            <a:spLocks noGrp="1"/>
          </p:cNvSpPr>
          <p:nvPr>
            <p:ph type="sldNum" sz="quarter" idx="12"/>
          </p:nvPr>
        </p:nvSpPr>
        <p:spPr/>
        <p:txBody>
          <a:bodyPr/>
          <a:lstStyle/>
          <a:p>
            <a:fld id="{5DE5E57D-DEB0-4AFD-865C-8114F3308714}" type="slidenum">
              <a:rPr lang="en-AU" smtClean="0"/>
              <a:t>5</a:t>
            </a:fld>
            <a:endParaRPr lang="en-AU"/>
          </a:p>
        </p:txBody>
      </p:sp>
      <p:sp>
        <p:nvSpPr>
          <p:cNvPr id="4" name="TextBox 3">
            <a:extLst>
              <a:ext uri="{FF2B5EF4-FFF2-40B4-BE49-F238E27FC236}">
                <a16:creationId xmlns:a16="http://schemas.microsoft.com/office/drawing/2014/main" id="{1C2101C9-18CA-73E0-ADA7-C547D84418B4}"/>
              </a:ext>
            </a:extLst>
          </p:cNvPr>
          <p:cNvSpPr txBox="1"/>
          <p:nvPr/>
        </p:nvSpPr>
        <p:spPr>
          <a:xfrm>
            <a:off x="428064" y="43070"/>
            <a:ext cx="8287871" cy="775189"/>
          </a:xfrm>
          <a:prstGeom prst="rect">
            <a:avLst/>
          </a:prstGeom>
          <a:noFill/>
        </p:spPr>
        <p:txBody>
          <a:bodyPr wrap="square" lIns="0" tIns="0" rIns="0" bIns="0" rtlCol="0" anchor="b" anchorCtr="0">
            <a:noAutofit/>
          </a:bodyPr>
          <a:lstStyle/>
          <a:p>
            <a:pPr algn="ctr"/>
            <a:r>
              <a:rPr lang="en-US" sz="2400" b="1" dirty="0">
                <a:solidFill>
                  <a:schemeClr val="bg1"/>
                </a:solidFill>
              </a:rPr>
              <a:t>Food allergen controls – handling food</a:t>
            </a:r>
            <a:endParaRPr lang="en-AU" sz="2400" dirty="0">
              <a:solidFill>
                <a:schemeClr val="bg1"/>
              </a:solidFill>
            </a:endParaRPr>
          </a:p>
        </p:txBody>
      </p:sp>
      <p:pic>
        <p:nvPicPr>
          <p:cNvPr id="5" name="Picture 4">
            <a:extLst>
              <a:ext uri="{FF2B5EF4-FFF2-40B4-BE49-F238E27FC236}">
                <a16:creationId xmlns:a16="http://schemas.microsoft.com/office/drawing/2014/main" id="{2565E59A-5749-7EE6-CB19-EACD9BF5AFCC}"/>
              </a:ext>
            </a:extLst>
          </p:cNvPr>
          <p:cNvPicPr>
            <a:picLocks noChangeAspect="1"/>
          </p:cNvPicPr>
          <p:nvPr/>
        </p:nvPicPr>
        <p:blipFill>
          <a:blip r:embed="rId2">
            <a:extLst>
              <a:ext uri="{28A0092B-C50C-407E-A947-70E740481C1C}">
                <a14:useLocalDpi xmlns:a14="http://schemas.microsoft.com/office/drawing/2010/main" val="0"/>
              </a:ext>
            </a:extLst>
          </a:blip>
          <a:srcRect l="14015" r="14015"/>
          <a:stretch/>
        </p:blipFill>
        <p:spPr>
          <a:xfrm>
            <a:off x="4095639" y="1475172"/>
            <a:ext cx="4620296" cy="4280468"/>
          </a:xfrm>
          <a:prstGeom prst="rect">
            <a:avLst/>
          </a:prstGeom>
        </p:spPr>
      </p:pic>
      <p:sp>
        <p:nvSpPr>
          <p:cNvPr id="7" name="Rectangle: Rounded Corners 6">
            <a:extLst>
              <a:ext uri="{FF2B5EF4-FFF2-40B4-BE49-F238E27FC236}">
                <a16:creationId xmlns:a16="http://schemas.microsoft.com/office/drawing/2014/main" id="{E743A8D8-0117-E225-8D46-8E5F798E8CFF}"/>
              </a:ext>
            </a:extLst>
          </p:cNvPr>
          <p:cNvSpPr/>
          <p:nvPr/>
        </p:nvSpPr>
        <p:spPr>
          <a:xfrm>
            <a:off x="428064" y="1475172"/>
            <a:ext cx="3343556" cy="1230728"/>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Keep things separate - </a:t>
            </a:r>
            <a:r>
              <a:rPr lang="en-AU" sz="1200" dirty="0"/>
              <a:t>where possible use separate equipment and workspaces. If not possible, thoroughly clean equipment, utensils and surfaces between uses. The ‘two stage cleaning’ method, which includes cleaning and disinfecting, is recommended.</a:t>
            </a:r>
          </a:p>
        </p:txBody>
      </p:sp>
      <p:sp>
        <p:nvSpPr>
          <p:cNvPr id="8" name="Rectangle: Rounded Corners 7">
            <a:extLst>
              <a:ext uri="{FF2B5EF4-FFF2-40B4-BE49-F238E27FC236}">
                <a16:creationId xmlns:a16="http://schemas.microsoft.com/office/drawing/2014/main" id="{8DB51ABE-0B11-6247-8433-3D3500B6C448}"/>
              </a:ext>
            </a:extLst>
          </p:cNvPr>
          <p:cNvSpPr/>
          <p:nvPr/>
        </p:nvSpPr>
        <p:spPr>
          <a:xfrm>
            <a:off x="428064" y="2967492"/>
            <a:ext cx="3343556" cy="1239625"/>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Clean hands </a:t>
            </a:r>
            <a:r>
              <a:rPr lang="en-US" sz="1200" dirty="0"/>
              <a:t>– </a:t>
            </a:r>
            <a:r>
              <a:rPr lang="en-AU" sz="1200" dirty="0"/>
              <a:t>hands play a major role in cross-contamination, so hand washing is very important. Verify that all food handlers follow adequate hand-washing procedures. And remember, gels and sanitisers don’t remove allergens, only soap does.</a:t>
            </a:r>
            <a:r>
              <a:rPr lang="en-US" sz="1200" dirty="0"/>
              <a:t> </a:t>
            </a:r>
            <a:endParaRPr lang="en-AU" sz="1200" dirty="0"/>
          </a:p>
        </p:txBody>
      </p:sp>
      <p:sp>
        <p:nvSpPr>
          <p:cNvPr id="9" name="Rectangle: Rounded Corners 8">
            <a:extLst>
              <a:ext uri="{FF2B5EF4-FFF2-40B4-BE49-F238E27FC236}">
                <a16:creationId xmlns:a16="http://schemas.microsoft.com/office/drawing/2014/main" id="{3EB151F1-CD57-BE80-5C4B-9652F3BC9509}"/>
              </a:ext>
            </a:extLst>
          </p:cNvPr>
          <p:cNvSpPr/>
          <p:nvPr/>
        </p:nvSpPr>
        <p:spPr>
          <a:xfrm>
            <a:off x="428064" y="4524912"/>
            <a:ext cx="3343556" cy="1230728"/>
          </a:xfrm>
          <a:prstGeom prst="roundRect">
            <a:avLst/>
          </a:prstGeom>
          <a:solidFill>
            <a:srgbClr val="003E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Never re-use </a:t>
            </a:r>
            <a:r>
              <a:rPr lang="en-US" sz="1200" dirty="0"/>
              <a:t>– make sure not to reuse anything that might have encountered an allergen, such as cloths, clothes, gloves, utensils or oil. If you suspect it has been contaminated, change it or clean it before using to serve someone with an allergy.</a:t>
            </a:r>
            <a:endParaRPr lang="en-AU" sz="1200" dirty="0"/>
          </a:p>
        </p:txBody>
      </p:sp>
    </p:spTree>
    <p:extLst>
      <p:ext uri="{BB962C8B-B14F-4D97-AF65-F5344CB8AC3E}">
        <p14:creationId xmlns:p14="http://schemas.microsoft.com/office/powerpoint/2010/main" val="312824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E26504-BD91-97FE-945D-F748EA06EAC1}"/>
              </a:ext>
            </a:extLst>
          </p:cNvPr>
          <p:cNvSpPr>
            <a:spLocks noGrp="1"/>
          </p:cNvSpPr>
          <p:nvPr>
            <p:ph type="ftr" sz="quarter" idx="11"/>
          </p:nvPr>
        </p:nvSpPr>
        <p:spPr/>
        <p:txBody>
          <a:bodyPr/>
          <a:lstStyle/>
          <a:p>
            <a:r>
              <a:rPr lang="en-AU" dirty="0"/>
              <a:t>City of Port Phillip: Module 7 – Preparing, handling and serving</a:t>
            </a:r>
          </a:p>
        </p:txBody>
      </p:sp>
      <p:sp>
        <p:nvSpPr>
          <p:cNvPr id="3" name="Slide Number Placeholder 2">
            <a:extLst>
              <a:ext uri="{FF2B5EF4-FFF2-40B4-BE49-F238E27FC236}">
                <a16:creationId xmlns:a16="http://schemas.microsoft.com/office/drawing/2014/main" id="{A8B96713-65C7-2DA4-506B-6213253EA29D}"/>
              </a:ext>
            </a:extLst>
          </p:cNvPr>
          <p:cNvSpPr>
            <a:spLocks noGrp="1"/>
          </p:cNvSpPr>
          <p:nvPr>
            <p:ph type="sldNum" sz="quarter" idx="12"/>
          </p:nvPr>
        </p:nvSpPr>
        <p:spPr/>
        <p:txBody>
          <a:bodyPr/>
          <a:lstStyle/>
          <a:p>
            <a:fld id="{5DE5E57D-DEB0-4AFD-865C-8114F3308714}" type="slidenum">
              <a:rPr lang="en-AU" smtClean="0"/>
              <a:t>6</a:t>
            </a:fld>
            <a:endParaRPr lang="en-AU" dirty="0"/>
          </a:p>
        </p:txBody>
      </p:sp>
      <p:sp>
        <p:nvSpPr>
          <p:cNvPr id="4" name="TextBox 3">
            <a:extLst>
              <a:ext uri="{FF2B5EF4-FFF2-40B4-BE49-F238E27FC236}">
                <a16:creationId xmlns:a16="http://schemas.microsoft.com/office/drawing/2014/main" id="{E4D73F41-F6E1-BF7B-17CF-F7BF13ABAF28}"/>
              </a:ext>
            </a:extLst>
          </p:cNvPr>
          <p:cNvSpPr txBox="1"/>
          <p:nvPr/>
        </p:nvSpPr>
        <p:spPr>
          <a:xfrm>
            <a:off x="428064" y="43070"/>
            <a:ext cx="8287871" cy="775189"/>
          </a:xfrm>
          <a:prstGeom prst="rect">
            <a:avLst/>
          </a:prstGeom>
          <a:noFill/>
        </p:spPr>
        <p:txBody>
          <a:bodyPr wrap="square" lIns="0" tIns="0" rIns="0" bIns="0" rtlCol="0" anchor="b" anchorCtr="0">
            <a:noAutofit/>
          </a:bodyPr>
          <a:lstStyle/>
          <a:p>
            <a:pPr algn="ctr"/>
            <a:r>
              <a:rPr lang="en-US" sz="2400" b="1" dirty="0">
                <a:solidFill>
                  <a:schemeClr val="bg1"/>
                </a:solidFill>
              </a:rPr>
              <a:t>Food allergen controls – serving food</a:t>
            </a:r>
            <a:endParaRPr lang="en-AU" sz="2400" dirty="0">
              <a:solidFill>
                <a:schemeClr val="bg1"/>
              </a:solidFill>
            </a:endParaRPr>
          </a:p>
        </p:txBody>
      </p:sp>
      <p:sp>
        <p:nvSpPr>
          <p:cNvPr id="5" name="Rectangle: Rounded Corners 4">
            <a:extLst>
              <a:ext uri="{FF2B5EF4-FFF2-40B4-BE49-F238E27FC236}">
                <a16:creationId xmlns:a16="http://schemas.microsoft.com/office/drawing/2014/main" id="{17D729E0-E8AC-7AC9-D0CA-CA7B339C19AD}"/>
              </a:ext>
            </a:extLst>
          </p:cNvPr>
          <p:cNvSpPr/>
          <p:nvPr/>
        </p:nvSpPr>
        <p:spPr>
          <a:xfrm>
            <a:off x="5372379" y="1475172"/>
            <a:ext cx="3343556" cy="1230728"/>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A safe finishing touch </a:t>
            </a:r>
            <a:r>
              <a:rPr lang="en-US" sz="1200" dirty="0"/>
              <a:t>- </a:t>
            </a:r>
            <a:r>
              <a:rPr lang="en-AU" sz="1200" dirty="0"/>
              <a:t>garnishes, drizzling oils and dessert toppings can also contain allergens. Staff must be aware of their contents; especially is they could cause an allergic reaction.</a:t>
            </a:r>
          </a:p>
        </p:txBody>
      </p:sp>
      <p:sp>
        <p:nvSpPr>
          <p:cNvPr id="6" name="Rectangle: Rounded Corners 5">
            <a:extLst>
              <a:ext uri="{FF2B5EF4-FFF2-40B4-BE49-F238E27FC236}">
                <a16:creationId xmlns:a16="http://schemas.microsoft.com/office/drawing/2014/main" id="{84A39235-3679-EAD8-90F8-5F14805E2A66}"/>
              </a:ext>
            </a:extLst>
          </p:cNvPr>
          <p:cNvSpPr/>
          <p:nvPr/>
        </p:nvSpPr>
        <p:spPr>
          <a:xfrm>
            <a:off x="5372379" y="2967492"/>
            <a:ext cx="3343556" cy="1239625"/>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All staff should follow procedure </a:t>
            </a:r>
            <a:r>
              <a:rPr lang="en-US" sz="1200" dirty="0"/>
              <a:t>- </a:t>
            </a:r>
            <a:r>
              <a:rPr lang="en-AU" sz="1200" dirty="0"/>
              <a:t>the preparation and service of certain items, for example desserts or display items, may be done by service staff instead of kitchen staff. Therefore, it is important for all staff to be aware of and follow allergen controls. </a:t>
            </a:r>
            <a:r>
              <a:rPr lang="en-US" sz="1200" dirty="0"/>
              <a:t> </a:t>
            </a:r>
            <a:endParaRPr lang="en-AU" sz="1200" dirty="0"/>
          </a:p>
        </p:txBody>
      </p:sp>
      <p:sp>
        <p:nvSpPr>
          <p:cNvPr id="7" name="Rectangle: Rounded Corners 6">
            <a:extLst>
              <a:ext uri="{FF2B5EF4-FFF2-40B4-BE49-F238E27FC236}">
                <a16:creationId xmlns:a16="http://schemas.microsoft.com/office/drawing/2014/main" id="{747DC125-7EDC-8DA0-CE3C-5E6E9AD841AF}"/>
              </a:ext>
            </a:extLst>
          </p:cNvPr>
          <p:cNvSpPr/>
          <p:nvPr/>
        </p:nvSpPr>
        <p:spPr>
          <a:xfrm>
            <a:off x="5372379" y="4524912"/>
            <a:ext cx="3343556" cy="1230728"/>
          </a:xfrm>
          <a:prstGeom prst="roundRect">
            <a:avLst/>
          </a:prstGeom>
          <a:solidFill>
            <a:srgbClr val="003E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If you offer self-service </a:t>
            </a:r>
            <a:r>
              <a:rPr lang="en-US" sz="1200" dirty="0"/>
              <a:t>– you should ensure that foods containing allergens (or which could have been contaminated) have been adequately labelled, clean utensils have been provided and that uncontaminated foods are kept separate.</a:t>
            </a:r>
            <a:endParaRPr lang="en-AU" sz="1200" dirty="0"/>
          </a:p>
        </p:txBody>
      </p:sp>
      <p:pic>
        <p:nvPicPr>
          <p:cNvPr id="8" name="Picture 7">
            <a:extLst>
              <a:ext uri="{FF2B5EF4-FFF2-40B4-BE49-F238E27FC236}">
                <a16:creationId xmlns:a16="http://schemas.microsoft.com/office/drawing/2014/main" id="{A082AFE6-EFA9-6586-F825-7FF24F52A43C}"/>
              </a:ext>
            </a:extLst>
          </p:cNvPr>
          <p:cNvPicPr>
            <a:picLocks noChangeAspect="1"/>
          </p:cNvPicPr>
          <p:nvPr/>
        </p:nvPicPr>
        <p:blipFill>
          <a:blip r:embed="rId2">
            <a:extLst>
              <a:ext uri="{28A0092B-C50C-407E-A947-70E740481C1C}">
                <a14:useLocalDpi xmlns:a14="http://schemas.microsoft.com/office/drawing/2010/main" val="0"/>
              </a:ext>
            </a:extLst>
          </a:blip>
          <a:srcRect l="14020" r="14020"/>
          <a:stretch/>
        </p:blipFill>
        <p:spPr>
          <a:xfrm>
            <a:off x="500345" y="1475172"/>
            <a:ext cx="4620296" cy="4280468"/>
          </a:xfrm>
          <a:prstGeom prst="rect">
            <a:avLst/>
          </a:prstGeom>
        </p:spPr>
      </p:pic>
    </p:spTree>
    <p:extLst>
      <p:ext uri="{BB962C8B-B14F-4D97-AF65-F5344CB8AC3E}">
        <p14:creationId xmlns:p14="http://schemas.microsoft.com/office/powerpoint/2010/main" val="162451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8072DB-7F83-2163-554D-460649BF76F9}"/>
              </a:ext>
            </a:extLst>
          </p:cNvPr>
          <p:cNvSpPr>
            <a:spLocks noGrp="1"/>
          </p:cNvSpPr>
          <p:nvPr>
            <p:ph type="ftr" sz="quarter" idx="11"/>
          </p:nvPr>
        </p:nvSpPr>
        <p:spPr>
          <a:xfrm>
            <a:off x="211186" y="6356350"/>
            <a:ext cx="4837064" cy="365125"/>
          </a:xfrm>
        </p:spPr>
        <p:txBody>
          <a:bodyPr/>
          <a:lstStyle/>
          <a:p>
            <a:r>
              <a:rPr lang="en-AU" dirty="0"/>
              <a:t>City of Port Phillip: Module 7 – Preparing, handling and serving</a:t>
            </a:r>
          </a:p>
        </p:txBody>
      </p:sp>
      <p:sp>
        <p:nvSpPr>
          <p:cNvPr id="3" name="Slide Number Placeholder 2">
            <a:extLst>
              <a:ext uri="{FF2B5EF4-FFF2-40B4-BE49-F238E27FC236}">
                <a16:creationId xmlns:a16="http://schemas.microsoft.com/office/drawing/2014/main" id="{D5A2D0A6-D49B-7B15-210A-998227FB154F}"/>
              </a:ext>
            </a:extLst>
          </p:cNvPr>
          <p:cNvSpPr>
            <a:spLocks noGrp="1"/>
          </p:cNvSpPr>
          <p:nvPr>
            <p:ph type="sldNum" sz="quarter" idx="12"/>
          </p:nvPr>
        </p:nvSpPr>
        <p:spPr/>
        <p:txBody>
          <a:bodyPr/>
          <a:lstStyle/>
          <a:p>
            <a:fld id="{5DE5E57D-DEB0-4AFD-865C-8114F3308714}" type="slidenum">
              <a:rPr lang="en-AU" smtClean="0"/>
              <a:t>7</a:t>
            </a:fld>
            <a:endParaRPr lang="en-AU" dirty="0"/>
          </a:p>
        </p:txBody>
      </p:sp>
      <p:sp>
        <p:nvSpPr>
          <p:cNvPr id="4" name="TextBox 3">
            <a:extLst>
              <a:ext uri="{FF2B5EF4-FFF2-40B4-BE49-F238E27FC236}">
                <a16:creationId xmlns:a16="http://schemas.microsoft.com/office/drawing/2014/main" id="{C1D2FBDD-B934-C0E7-4A47-25474421A83A}"/>
              </a:ext>
            </a:extLst>
          </p:cNvPr>
          <p:cNvSpPr txBox="1"/>
          <p:nvPr/>
        </p:nvSpPr>
        <p:spPr>
          <a:xfrm>
            <a:off x="428062" y="21042"/>
            <a:ext cx="8287871" cy="775189"/>
          </a:xfrm>
          <a:prstGeom prst="rect">
            <a:avLst/>
          </a:prstGeom>
          <a:noFill/>
        </p:spPr>
        <p:txBody>
          <a:bodyPr wrap="square" lIns="0" tIns="0" rIns="0" bIns="0" rtlCol="0" anchor="b" anchorCtr="0">
            <a:noAutofit/>
          </a:bodyPr>
          <a:lstStyle/>
          <a:p>
            <a:pPr algn="ctr"/>
            <a:r>
              <a:rPr lang="en-US" sz="2400" b="1" dirty="0">
                <a:solidFill>
                  <a:schemeClr val="bg1"/>
                </a:solidFill>
              </a:rPr>
              <a:t>Case study </a:t>
            </a:r>
            <a:r>
              <a:rPr lang="en-US" sz="2400" dirty="0">
                <a:solidFill>
                  <a:schemeClr val="bg1"/>
                </a:solidFill>
              </a:rPr>
              <a:t>– underprepared sizzlers</a:t>
            </a:r>
            <a:endParaRPr lang="en-AU" sz="2400" dirty="0">
              <a:solidFill>
                <a:schemeClr val="bg1"/>
              </a:solidFill>
            </a:endParaRPr>
          </a:p>
        </p:txBody>
      </p:sp>
      <p:sp>
        <p:nvSpPr>
          <p:cNvPr id="7" name="Rectangle: Rounded Corners 6">
            <a:extLst>
              <a:ext uri="{FF2B5EF4-FFF2-40B4-BE49-F238E27FC236}">
                <a16:creationId xmlns:a16="http://schemas.microsoft.com/office/drawing/2014/main" id="{DB5B167D-CA46-FA19-60A3-8760066412A8}"/>
              </a:ext>
            </a:extLst>
          </p:cNvPr>
          <p:cNvSpPr/>
          <p:nvPr/>
        </p:nvSpPr>
        <p:spPr>
          <a:xfrm>
            <a:off x="687820" y="1729109"/>
            <a:ext cx="1589375" cy="1528181"/>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Box 7">
            <a:extLst>
              <a:ext uri="{FF2B5EF4-FFF2-40B4-BE49-F238E27FC236}">
                <a16:creationId xmlns:a16="http://schemas.microsoft.com/office/drawing/2014/main" id="{A4405CC7-9F8A-F421-9760-6F248CBB7213}"/>
              </a:ext>
            </a:extLst>
          </p:cNvPr>
          <p:cNvSpPr txBox="1"/>
          <p:nvPr/>
        </p:nvSpPr>
        <p:spPr>
          <a:xfrm>
            <a:off x="2763548" y="1671028"/>
            <a:ext cx="3616900" cy="853097"/>
          </a:xfrm>
          <a:prstGeom prst="rect">
            <a:avLst/>
          </a:prstGeom>
          <a:noFill/>
        </p:spPr>
        <p:txBody>
          <a:bodyPr wrap="square" lIns="0" tIns="0" rIns="0" bIns="0" numCol="1" spcCol="360000" rtlCol="0">
            <a:noAutofit/>
          </a:bodyPr>
          <a:lstStyle/>
          <a:p>
            <a:pPr>
              <a:spcAft>
                <a:spcPts val="1200"/>
              </a:spcAft>
            </a:pPr>
            <a:r>
              <a:rPr lang="en-AU" sz="1200" dirty="0">
                <a:solidFill>
                  <a:srgbClr val="000000"/>
                </a:solidFill>
                <a:latin typeface="Arial" panose="020B0604020202020204" pitchFamily="34" charset="0"/>
              </a:rPr>
              <a:t>A parent ordered a ‘sausage in bread’ for their child at a sausage sizzle. They requested the sausage be cooked separately to the egg as their child had an egg allergy. </a:t>
            </a:r>
            <a:endParaRPr lang="en-US" sz="1200" u="none" strike="noStrike" dirty="0">
              <a:solidFill>
                <a:srgbClr val="000000"/>
              </a:solidFill>
              <a:latin typeface="Arial" panose="020B0604020202020204" pitchFamily="34" charset="0"/>
            </a:endParaRPr>
          </a:p>
        </p:txBody>
      </p:sp>
      <p:sp>
        <p:nvSpPr>
          <p:cNvPr id="9" name="Rectangle: Rounded Corners 8">
            <a:extLst>
              <a:ext uri="{FF2B5EF4-FFF2-40B4-BE49-F238E27FC236}">
                <a16:creationId xmlns:a16="http://schemas.microsoft.com/office/drawing/2014/main" id="{C720EA2D-F1A9-B44E-AA01-9CB87DC17AB2}"/>
              </a:ext>
            </a:extLst>
          </p:cNvPr>
          <p:cNvSpPr/>
          <p:nvPr/>
        </p:nvSpPr>
        <p:spPr>
          <a:xfrm>
            <a:off x="6866807" y="2874654"/>
            <a:ext cx="1562942" cy="1528181"/>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ectangle: Rounded Corners 10">
            <a:extLst>
              <a:ext uri="{FF2B5EF4-FFF2-40B4-BE49-F238E27FC236}">
                <a16:creationId xmlns:a16="http://schemas.microsoft.com/office/drawing/2014/main" id="{70D0C909-68BA-0D4F-2AE2-9DFD99606D8E}"/>
              </a:ext>
            </a:extLst>
          </p:cNvPr>
          <p:cNvSpPr/>
          <p:nvPr/>
        </p:nvSpPr>
        <p:spPr>
          <a:xfrm>
            <a:off x="687818" y="4144231"/>
            <a:ext cx="1589376" cy="1528181"/>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TextBox 18">
            <a:extLst>
              <a:ext uri="{FF2B5EF4-FFF2-40B4-BE49-F238E27FC236}">
                <a16:creationId xmlns:a16="http://schemas.microsoft.com/office/drawing/2014/main" id="{A8CD2120-9EC9-13DB-4984-954AEC2B77EB}"/>
              </a:ext>
            </a:extLst>
          </p:cNvPr>
          <p:cNvSpPr txBox="1"/>
          <p:nvPr/>
        </p:nvSpPr>
        <p:spPr>
          <a:xfrm>
            <a:off x="2153466" y="1046551"/>
            <a:ext cx="4837065" cy="234155"/>
          </a:xfrm>
          <a:prstGeom prst="rect">
            <a:avLst/>
          </a:prstGeom>
          <a:noFill/>
        </p:spPr>
        <p:txBody>
          <a:bodyPr wrap="square" lIns="0" tIns="0" rIns="0" bIns="0" numCol="1" spcCol="360000" rtlCol="0">
            <a:noAutofit/>
          </a:bodyPr>
          <a:lstStyle/>
          <a:p>
            <a:pPr marR="0" algn="l" rtl="0">
              <a:spcAft>
                <a:spcPts val="1200"/>
              </a:spcAft>
            </a:pPr>
            <a:r>
              <a:rPr lang="en-US" sz="1200" b="1" dirty="0">
                <a:solidFill>
                  <a:srgbClr val="000000"/>
                </a:solidFill>
                <a:latin typeface="Arial" panose="020B0604020202020204" pitchFamily="34" charset="0"/>
              </a:rPr>
              <a:t>Note: </a:t>
            </a:r>
            <a:r>
              <a:rPr lang="en-US" sz="1200" dirty="0">
                <a:solidFill>
                  <a:srgbClr val="000000"/>
                </a:solidFill>
                <a:latin typeface="Arial" panose="020B0604020202020204" pitchFamily="34" charset="0"/>
              </a:rPr>
              <a:t>This is a real-life incident that occurred in the City of Port Phillip.</a:t>
            </a:r>
            <a:endParaRPr lang="en-US" sz="1200" u="none" strike="noStrike" dirty="0">
              <a:solidFill>
                <a:srgbClr val="000000"/>
              </a:solidFill>
              <a:latin typeface="Arial" panose="020B0604020202020204" pitchFamily="34" charset="0"/>
            </a:endParaRPr>
          </a:p>
        </p:txBody>
      </p:sp>
      <p:sp>
        <p:nvSpPr>
          <p:cNvPr id="10" name="TextBox 9">
            <a:extLst>
              <a:ext uri="{FF2B5EF4-FFF2-40B4-BE49-F238E27FC236}">
                <a16:creationId xmlns:a16="http://schemas.microsoft.com/office/drawing/2014/main" id="{89AB62B8-C96E-29C5-8293-4C8CC1926E8E}"/>
              </a:ext>
            </a:extLst>
          </p:cNvPr>
          <p:cNvSpPr txBox="1"/>
          <p:nvPr/>
        </p:nvSpPr>
        <p:spPr>
          <a:xfrm>
            <a:off x="2763548" y="2659336"/>
            <a:ext cx="3616900" cy="1003628"/>
          </a:xfrm>
          <a:prstGeom prst="rect">
            <a:avLst/>
          </a:prstGeom>
          <a:noFill/>
        </p:spPr>
        <p:txBody>
          <a:bodyPr wrap="square" lIns="0" tIns="0" rIns="0" bIns="0" numCol="1" spcCol="360000" rtlCol="0">
            <a:noAutofit/>
          </a:bodyPr>
          <a:lstStyle/>
          <a:p>
            <a:pPr>
              <a:spcAft>
                <a:spcPts val="1200"/>
              </a:spcAft>
            </a:pPr>
            <a:r>
              <a:rPr lang="en-AU" sz="1200" dirty="0">
                <a:solidFill>
                  <a:srgbClr val="000000"/>
                </a:solidFill>
                <a:latin typeface="Arial" panose="020B0604020202020204" pitchFamily="34" charset="0"/>
              </a:rPr>
              <a:t>The parent stated that the person serving then yelled out to the cooks “I need a new sausage. I've got an egg allergy.” The parent could not see the cooking process or who was cooking the sausages as the cooks had their back to the front of the stall. But they assumed the order would be fine as the cooks had been informed about the allergy.</a:t>
            </a:r>
            <a:endParaRPr lang="en-US" sz="1200" u="none" strike="noStrike" dirty="0">
              <a:solidFill>
                <a:srgbClr val="000000"/>
              </a:solidFill>
              <a:highlight>
                <a:srgbClr val="FFFF00"/>
              </a:highlight>
              <a:latin typeface="Arial" panose="020B0604020202020204" pitchFamily="34" charset="0"/>
            </a:endParaRPr>
          </a:p>
        </p:txBody>
      </p:sp>
      <p:sp>
        <p:nvSpPr>
          <p:cNvPr id="13" name="TextBox 12">
            <a:extLst>
              <a:ext uri="{FF2B5EF4-FFF2-40B4-BE49-F238E27FC236}">
                <a16:creationId xmlns:a16="http://schemas.microsoft.com/office/drawing/2014/main" id="{FBAA982C-E672-C06D-BD96-43816E315218}"/>
              </a:ext>
            </a:extLst>
          </p:cNvPr>
          <p:cNvSpPr txBox="1"/>
          <p:nvPr/>
        </p:nvSpPr>
        <p:spPr>
          <a:xfrm>
            <a:off x="2763548" y="4198664"/>
            <a:ext cx="3616900" cy="1598399"/>
          </a:xfrm>
          <a:prstGeom prst="rect">
            <a:avLst/>
          </a:prstGeom>
          <a:noFill/>
        </p:spPr>
        <p:txBody>
          <a:bodyPr wrap="square" lIns="0" tIns="0" rIns="0" bIns="0" numCol="1" spcCol="360000" rtlCol="0" anchor="t">
            <a:noAutofit/>
          </a:bodyPr>
          <a:lstStyle/>
          <a:p>
            <a:pPr>
              <a:spcAft>
                <a:spcPts val="1200"/>
              </a:spcAft>
            </a:pPr>
            <a:r>
              <a:rPr lang="en-AU" sz="1200" dirty="0">
                <a:solidFill>
                  <a:srgbClr val="000000"/>
                </a:solidFill>
                <a:latin typeface="Arial"/>
                <a:cs typeface="Arial"/>
              </a:rPr>
              <a:t>The child consumed half of the sausage in bread and then started to experience some tingling in their mouth and began to feel nauseous. The child’s symptoms quickly worsened, and they were treated by first aid, given water, and an Epi-Pen was administered. As the child was still showing symptoms an ambulance was called and the child was brought to hospital. Thankfully, the child made a full recovery.</a:t>
            </a:r>
            <a:endParaRPr lang="en-US" sz="1200" u="none" strike="noStrike" dirty="0">
              <a:solidFill>
                <a:srgbClr val="000000"/>
              </a:solidFill>
              <a:highlight>
                <a:srgbClr val="FFFF00"/>
              </a:highlight>
              <a:latin typeface="Arial" panose="020B0604020202020204" pitchFamily="34" charset="0"/>
            </a:endParaRPr>
          </a:p>
        </p:txBody>
      </p:sp>
    </p:spTree>
    <p:extLst>
      <p:ext uri="{BB962C8B-B14F-4D97-AF65-F5344CB8AC3E}">
        <p14:creationId xmlns:p14="http://schemas.microsoft.com/office/powerpoint/2010/main" val="346268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9" grpId="0" animBg="1"/>
      <p:bldP spid="11" grpId="0" animBg="1"/>
      <p:bldP spid="19" grpId="0"/>
      <p:bldP spid="10"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970AD0-2A7D-688A-C1D0-28375558C04E}"/>
              </a:ext>
            </a:extLst>
          </p:cNvPr>
          <p:cNvSpPr>
            <a:spLocks noGrp="1"/>
          </p:cNvSpPr>
          <p:nvPr>
            <p:ph type="ftr" sz="quarter" idx="11"/>
          </p:nvPr>
        </p:nvSpPr>
        <p:spPr>
          <a:xfrm>
            <a:off x="211185" y="6356350"/>
            <a:ext cx="4503427" cy="365125"/>
          </a:xfrm>
        </p:spPr>
        <p:txBody>
          <a:bodyPr/>
          <a:lstStyle/>
          <a:p>
            <a:r>
              <a:rPr lang="en-AU" dirty="0"/>
              <a:t>City of Port Phillip: Module 7 – Preparing, handling and serving</a:t>
            </a:r>
          </a:p>
        </p:txBody>
      </p:sp>
      <p:sp>
        <p:nvSpPr>
          <p:cNvPr id="3" name="Slide Number Placeholder 2">
            <a:extLst>
              <a:ext uri="{FF2B5EF4-FFF2-40B4-BE49-F238E27FC236}">
                <a16:creationId xmlns:a16="http://schemas.microsoft.com/office/drawing/2014/main" id="{3C71DC9C-BC8E-4BC5-5DAB-4C3156B44BCD}"/>
              </a:ext>
            </a:extLst>
          </p:cNvPr>
          <p:cNvSpPr>
            <a:spLocks noGrp="1"/>
          </p:cNvSpPr>
          <p:nvPr>
            <p:ph type="sldNum" sz="quarter" idx="12"/>
          </p:nvPr>
        </p:nvSpPr>
        <p:spPr/>
        <p:txBody>
          <a:bodyPr/>
          <a:lstStyle/>
          <a:p>
            <a:fld id="{5DE5E57D-DEB0-4AFD-865C-8114F3308714}" type="slidenum">
              <a:rPr lang="en-AU" smtClean="0"/>
              <a:t>8</a:t>
            </a:fld>
            <a:endParaRPr lang="en-AU"/>
          </a:p>
        </p:txBody>
      </p:sp>
      <p:sp>
        <p:nvSpPr>
          <p:cNvPr id="5" name="TextBox 4">
            <a:extLst>
              <a:ext uri="{FF2B5EF4-FFF2-40B4-BE49-F238E27FC236}">
                <a16:creationId xmlns:a16="http://schemas.microsoft.com/office/drawing/2014/main" id="{25B4D534-09FB-10DE-2695-1ADB7842C031}"/>
              </a:ext>
            </a:extLst>
          </p:cNvPr>
          <p:cNvSpPr txBox="1"/>
          <p:nvPr/>
        </p:nvSpPr>
        <p:spPr>
          <a:xfrm>
            <a:off x="428064" y="43070"/>
            <a:ext cx="8287871" cy="775189"/>
          </a:xfrm>
          <a:prstGeom prst="rect">
            <a:avLst/>
          </a:prstGeom>
          <a:noFill/>
        </p:spPr>
        <p:txBody>
          <a:bodyPr wrap="square" lIns="0" tIns="0" rIns="0" bIns="0" rtlCol="0" anchor="b" anchorCtr="0">
            <a:noAutofit/>
          </a:bodyPr>
          <a:lstStyle/>
          <a:p>
            <a:pPr algn="ctr"/>
            <a:r>
              <a:rPr lang="en-US" sz="2400" b="1" dirty="0">
                <a:solidFill>
                  <a:schemeClr val="bg1"/>
                </a:solidFill>
              </a:rPr>
              <a:t>Case study – </a:t>
            </a:r>
            <a:r>
              <a:rPr lang="en-US" sz="2400" dirty="0">
                <a:solidFill>
                  <a:schemeClr val="bg1"/>
                </a:solidFill>
              </a:rPr>
              <a:t>Take a moment to reflect on this case</a:t>
            </a:r>
            <a:endParaRPr lang="en-AU" sz="2400" dirty="0">
              <a:solidFill>
                <a:schemeClr val="bg1"/>
              </a:solidFill>
            </a:endParaRPr>
          </a:p>
        </p:txBody>
      </p:sp>
      <p:sp>
        <p:nvSpPr>
          <p:cNvPr id="6" name="Rectangle: Rounded Corners 5">
            <a:extLst>
              <a:ext uri="{FF2B5EF4-FFF2-40B4-BE49-F238E27FC236}">
                <a16:creationId xmlns:a16="http://schemas.microsoft.com/office/drawing/2014/main" id="{1545228B-52B8-1BB6-D1B7-6DBD2452406B}"/>
              </a:ext>
            </a:extLst>
          </p:cNvPr>
          <p:cNvSpPr/>
          <p:nvPr/>
        </p:nvSpPr>
        <p:spPr>
          <a:xfrm>
            <a:off x="1533526" y="1379801"/>
            <a:ext cx="5638800" cy="7751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t>What actions contributed to this anaphylactic reaction?</a:t>
            </a:r>
            <a:endParaRPr lang="en-US" sz="1200" dirty="0">
              <a:cs typeface="Arial"/>
            </a:endParaRPr>
          </a:p>
        </p:txBody>
      </p:sp>
      <p:sp>
        <p:nvSpPr>
          <p:cNvPr id="9" name="Rectangle: Rounded Corners 8">
            <a:extLst>
              <a:ext uri="{FF2B5EF4-FFF2-40B4-BE49-F238E27FC236}">
                <a16:creationId xmlns:a16="http://schemas.microsoft.com/office/drawing/2014/main" id="{959DE357-ACB8-77E6-91B8-40DB4A67533E}"/>
              </a:ext>
            </a:extLst>
          </p:cNvPr>
          <p:cNvSpPr/>
          <p:nvPr/>
        </p:nvSpPr>
        <p:spPr>
          <a:xfrm>
            <a:off x="1533526" y="2343167"/>
            <a:ext cx="5638800" cy="7751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cs typeface="Arial"/>
              </a:rPr>
              <a:t>Was the order clearly communicated to the staff preparing the food?</a:t>
            </a:r>
          </a:p>
        </p:txBody>
      </p:sp>
      <p:sp>
        <p:nvSpPr>
          <p:cNvPr id="10" name="Rectangle: Rounded Corners 9">
            <a:extLst>
              <a:ext uri="{FF2B5EF4-FFF2-40B4-BE49-F238E27FC236}">
                <a16:creationId xmlns:a16="http://schemas.microsoft.com/office/drawing/2014/main" id="{8B7C79D5-ACDA-5236-E2A3-E9C557BCDED5}"/>
              </a:ext>
            </a:extLst>
          </p:cNvPr>
          <p:cNvSpPr/>
          <p:nvPr/>
        </p:nvSpPr>
        <p:spPr>
          <a:xfrm>
            <a:off x="1533526" y="3306533"/>
            <a:ext cx="5638800" cy="7751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200" dirty="0">
                <a:cs typeface="Arial"/>
              </a:rPr>
              <a:t>Was there sufficient space or equipment to handle this request?</a:t>
            </a:r>
          </a:p>
        </p:txBody>
      </p:sp>
      <p:sp>
        <p:nvSpPr>
          <p:cNvPr id="11" name="Rectangle: Rounded Corners 10">
            <a:extLst>
              <a:ext uri="{FF2B5EF4-FFF2-40B4-BE49-F238E27FC236}">
                <a16:creationId xmlns:a16="http://schemas.microsoft.com/office/drawing/2014/main" id="{5200962E-7040-B1BC-8D86-4CE6C2FF18C1}"/>
              </a:ext>
            </a:extLst>
          </p:cNvPr>
          <p:cNvSpPr/>
          <p:nvPr/>
        </p:nvSpPr>
        <p:spPr>
          <a:xfrm>
            <a:off x="1533526" y="5243309"/>
            <a:ext cx="5638800" cy="775189"/>
          </a:xfrm>
          <a:prstGeom prst="roundRect">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200" dirty="0"/>
              <a:t>Could something like this happen in your business? If not, why not?</a:t>
            </a:r>
          </a:p>
        </p:txBody>
      </p:sp>
      <p:sp>
        <p:nvSpPr>
          <p:cNvPr id="4" name="Rectangle: Rounded Corners 3">
            <a:extLst>
              <a:ext uri="{FF2B5EF4-FFF2-40B4-BE49-F238E27FC236}">
                <a16:creationId xmlns:a16="http://schemas.microsoft.com/office/drawing/2014/main" id="{83C0F73C-BA2C-28E6-B040-7C06B0975EC6}"/>
              </a:ext>
            </a:extLst>
          </p:cNvPr>
          <p:cNvSpPr/>
          <p:nvPr/>
        </p:nvSpPr>
        <p:spPr>
          <a:xfrm>
            <a:off x="1533526" y="4274921"/>
            <a:ext cx="5638800" cy="7751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t>Had the food handlers adequately washed their hands and changed their gloves before preparing the order? </a:t>
            </a:r>
            <a:endParaRPr lang="en-AU" sz="1200" dirty="0"/>
          </a:p>
        </p:txBody>
      </p:sp>
    </p:spTree>
    <p:extLst>
      <p:ext uri="{BB962C8B-B14F-4D97-AF65-F5344CB8AC3E}">
        <p14:creationId xmlns:p14="http://schemas.microsoft.com/office/powerpoint/2010/main" val="114107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animBg="1"/>
      <p:bldP spid="10" grpId="0" animBg="1"/>
      <p:bldP spid="11"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970AD0-2A7D-688A-C1D0-28375558C04E}"/>
              </a:ext>
            </a:extLst>
          </p:cNvPr>
          <p:cNvSpPr>
            <a:spLocks noGrp="1"/>
          </p:cNvSpPr>
          <p:nvPr>
            <p:ph type="ftr" sz="quarter" idx="11"/>
          </p:nvPr>
        </p:nvSpPr>
        <p:spPr>
          <a:xfrm>
            <a:off x="211185" y="6356350"/>
            <a:ext cx="4503427" cy="365125"/>
          </a:xfrm>
        </p:spPr>
        <p:txBody>
          <a:bodyPr/>
          <a:lstStyle/>
          <a:p>
            <a:r>
              <a:rPr lang="en-AU" dirty="0"/>
              <a:t>City of Port Phillip: Module 7 – Preparing, handling and serving</a:t>
            </a:r>
          </a:p>
        </p:txBody>
      </p:sp>
      <p:sp>
        <p:nvSpPr>
          <p:cNvPr id="3" name="Slide Number Placeholder 2">
            <a:extLst>
              <a:ext uri="{FF2B5EF4-FFF2-40B4-BE49-F238E27FC236}">
                <a16:creationId xmlns:a16="http://schemas.microsoft.com/office/drawing/2014/main" id="{3C71DC9C-BC8E-4BC5-5DAB-4C3156B44BCD}"/>
              </a:ext>
            </a:extLst>
          </p:cNvPr>
          <p:cNvSpPr>
            <a:spLocks noGrp="1"/>
          </p:cNvSpPr>
          <p:nvPr>
            <p:ph type="sldNum" sz="quarter" idx="12"/>
          </p:nvPr>
        </p:nvSpPr>
        <p:spPr/>
        <p:txBody>
          <a:bodyPr/>
          <a:lstStyle/>
          <a:p>
            <a:fld id="{5DE5E57D-DEB0-4AFD-865C-8114F3308714}" type="slidenum">
              <a:rPr lang="en-AU" smtClean="0"/>
              <a:t>9</a:t>
            </a:fld>
            <a:endParaRPr lang="en-AU"/>
          </a:p>
        </p:txBody>
      </p:sp>
      <p:sp>
        <p:nvSpPr>
          <p:cNvPr id="5" name="TextBox 4">
            <a:extLst>
              <a:ext uri="{FF2B5EF4-FFF2-40B4-BE49-F238E27FC236}">
                <a16:creationId xmlns:a16="http://schemas.microsoft.com/office/drawing/2014/main" id="{25B4D534-09FB-10DE-2695-1ADB7842C031}"/>
              </a:ext>
            </a:extLst>
          </p:cNvPr>
          <p:cNvSpPr txBox="1"/>
          <p:nvPr/>
        </p:nvSpPr>
        <p:spPr>
          <a:xfrm>
            <a:off x="428064" y="43070"/>
            <a:ext cx="8287871" cy="775189"/>
          </a:xfrm>
          <a:prstGeom prst="rect">
            <a:avLst/>
          </a:prstGeom>
          <a:noFill/>
        </p:spPr>
        <p:txBody>
          <a:bodyPr wrap="square" lIns="0" tIns="0" rIns="0" bIns="0" rtlCol="0" anchor="b" anchorCtr="0">
            <a:noAutofit/>
          </a:bodyPr>
          <a:lstStyle/>
          <a:p>
            <a:pPr algn="ctr"/>
            <a:r>
              <a:rPr lang="en-US" sz="2400" b="1" dirty="0">
                <a:solidFill>
                  <a:schemeClr val="bg1"/>
                </a:solidFill>
              </a:rPr>
              <a:t>Case study </a:t>
            </a:r>
            <a:r>
              <a:rPr lang="en-US" sz="2400" dirty="0">
                <a:solidFill>
                  <a:schemeClr val="bg1"/>
                </a:solidFill>
              </a:rPr>
              <a:t>- How could this incident have been avoided?</a:t>
            </a:r>
            <a:endParaRPr lang="en-AU" sz="2400" dirty="0">
              <a:solidFill>
                <a:schemeClr val="bg1"/>
              </a:solidFill>
            </a:endParaRPr>
          </a:p>
        </p:txBody>
      </p:sp>
      <p:sp>
        <p:nvSpPr>
          <p:cNvPr id="6" name="Rectangle: Rounded Corners 5">
            <a:extLst>
              <a:ext uri="{FF2B5EF4-FFF2-40B4-BE49-F238E27FC236}">
                <a16:creationId xmlns:a16="http://schemas.microsoft.com/office/drawing/2014/main" id="{1545228B-52B8-1BB6-D1B7-6DBD2452406B}"/>
              </a:ext>
            </a:extLst>
          </p:cNvPr>
          <p:cNvSpPr/>
          <p:nvPr/>
        </p:nvSpPr>
        <p:spPr>
          <a:xfrm>
            <a:off x="1533526" y="1379801"/>
            <a:ext cx="5638800" cy="7751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Training would have helped staff understand the severity of the request and to know what steps were required to fulfil such a request.</a:t>
            </a:r>
            <a:endParaRPr lang="en-AU" sz="1200" dirty="0"/>
          </a:p>
        </p:txBody>
      </p:sp>
      <p:sp>
        <p:nvSpPr>
          <p:cNvPr id="9" name="Rectangle: Rounded Corners 8">
            <a:extLst>
              <a:ext uri="{FF2B5EF4-FFF2-40B4-BE49-F238E27FC236}">
                <a16:creationId xmlns:a16="http://schemas.microsoft.com/office/drawing/2014/main" id="{959DE357-ACB8-77E6-91B8-40DB4A67533E}"/>
              </a:ext>
            </a:extLst>
          </p:cNvPr>
          <p:cNvSpPr/>
          <p:nvPr/>
        </p:nvSpPr>
        <p:spPr>
          <a:xfrm>
            <a:off x="1533526" y="2343167"/>
            <a:ext cx="5638800" cy="7751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As the server shouted the request, there is no way to know for sure that it was heard or acknowledged by the cooks without a response. There should be proper procedures in place to deal with allergy orders, this was not adequate. </a:t>
            </a:r>
            <a:endParaRPr lang="en-AU" sz="1200" dirty="0"/>
          </a:p>
        </p:txBody>
      </p:sp>
      <p:sp>
        <p:nvSpPr>
          <p:cNvPr id="10" name="Rectangle: Rounded Corners 9">
            <a:extLst>
              <a:ext uri="{FF2B5EF4-FFF2-40B4-BE49-F238E27FC236}">
                <a16:creationId xmlns:a16="http://schemas.microsoft.com/office/drawing/2014/main" id="{8B7C79D5-ACDA-5236-E2A3-E9C557BCDED5}"/>
              </a:ext>
            </a:extLst>
          </p:cNvPr>
          <p:cNvSpPr/>
          <p:nvPr/>
        </p:nvSpPr>
        <p:spPr>
          <a:xfrm>
            <a:off x="1533526" y="3306533"/>
            <a:ext cx="5638800" cy="7751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dirty="0"/>
              <a:t>It is unlikely that there was sufficient equipment, hand washing facilities and preparation and cooking space available to accommodate this request. If so, then this should have been explained to the customer. </a:t>
            </a:r>
          </a:p>
        </p:txBody>
      </p:sp>
      <p:sp>
        <p:nvSpPr>
          <p:cNvPr id="11" name="Rectangle: Rounded Corners 10">
            <a:extLst>
              <a:ext uri="{FF2B5EF4-FFF2-40B4-BE49-F238E27FC236}">
                <a16:creationId xmlns:a16="http://schemas.microsoft.com/office/drawing/2014/main" id="{5200962E-7040-B1BC-8D86-4CE6C2FF18C1}"/>
              </a:ext>
            </a:extLst>
          </p:cNvPr>
          <p:cNvSpPr/>
          <p:nvPr/>
        </p:nvSpPr>
        <p:spPr>
          <a:xfrm>
            <a:off x="1533526" y="5243309"/>
            <a:ext cx="5638800" cy="775189"/>
          </a:xfrm>
          <a:prstGeom prst="roundRect">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dirty="0"/>
              <a:t>Can you think of anything else?</a:t>
            </a:r>
          </a:p>
        </p:txBody>
      </p:sp>
      <p:sp>
        <p:nvSpPr>
          <p:cNvPr id="4" name="Rectangle: Rounded Corners 3">
            <a:extLst>
              <a:ext uri="{FF2B5EF4-FFF2-40B4-BE49-F238E27FC236}">
                <a16:creationId xmlns:a16="http://schemas.microsoft.com/office/drawing/2014/main" id="{83C0F73C-BA2C-28E6-B040-7C06B0975EC6}"/>
              </a:ext>
            </a:extLst>
          </p:cNvPr>
          <p:cNvSpPr/>
          <p:nvPr/>
        </p:nvSpPr>
        <p:spPr>
          <a:xfrm>
            <a:off x="1533526" y="4274921"/>
            <a:ext cx="5638800" cy="7751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An allergen matrix (see Module 2), could have helped with knowing what allergies could be accommodated and which ones could not. </a:t>
            </a:r>
            <a:endParaRPr lang="en-AU" sz="1200" dirty="0"/>
          </a:p>
        </p:txBody>
      </p:sp>
    </p:spTree>
    <p:extLst>
      <p:ext uri="{BB962C8B-B14F-4D97-AF65-F5344CB8AC3E}">
        <p14:creationId xmlns:p14="http://schemas.microsoft.com/office/powerpoint/2010/main" val="356515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animBg="1"/>
      <p:bldP spid="10" grpId="0" animBg="1"/>
      <p:bldP spid="11" grpId="0" animBg="1"/>
      <p:bldP spid="4" grpId="0" animBg="1"/>
    </p:bldLst>
  </p:timing>
</p:sld>
</file>

<file path=ppt/theme/theme1.xml><?xml version="1.0" encoding="utf-8"?>
<a:theme xmlns:a="http://schemas.openxmlformats.org/drawingml/2006/main" name="Office Theme">
  <a:themeElements>
    <a:clrScheme name="CoPP 2022">
      <a:dk1>
        <a:sysClr val="windowText" lastClr="000000"/>
      </a:dk1>
      <a:lt1>
        <a:sysClr val="window" lastClr="FFFFFF"/>
      </a:lt1>
      <a:dk2>
        <a:srgbClr val="44546A"/>
      </a:dk2>
      <a:lt2>
        <a:srgbClr val="E7E6E6"/>
      </a:lt2>
      <a:accent1>
        <a:srgbClr val="00B5A5"/>
      </a:accent1>
      <a:accent2>
        <a:srgbClr val="009FDF"/>
      </a:accent2>
      <a:accent3>
        <a:srgbClr val="ED145B"/>
      </a:accent3>
      <a:accent4>
        <a:srgbClr val="F58220"/>
      </a:accent4>
      <a:accent5>
        <a:srgbClr val="958A7A"/>
      </a:accent5>
      <a:accent6>
        <a:srgbClr val="272420"/>
      </a:accent6>
      <a:hlink>
        <a:srgbClr val="00595F"/>
      </a:hlink>
      <a:folHlink>
        <a:srgbClr val="193C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PP_PPT_Template_standard_INT_2022.pptx" id="{5E3C7D35-C544-4CCB-8E18-13D2DF7DB95E}" vid="{09BAEB08-9713-4E6E-B1B7-EBE36CE75598}"/>
    </a:ext>
  </a:extLst>
</a:theme>
</file>

<file path=ppt/theme/theme2.xml><?xml version="1.0" encoding="utf-8"?>
<a:theme xmlns:a="http://schemas.openxmlformats.org/drawingml/2006/main" name="Custom Design">
  <a:themeElements>
    <a:clrScheme name="CoPP 2022">
      <a:dk1>
        <a:sysClr val="windowText" lastClr="000000"/>
      </a:dk1>
      <a:lt1>
        <a:sysClr val="window" lastClr="FFFFFF"/>
      </a:lt1>
      <a:dk2>
        <a:srgbClr val="44546A"/>
      </a:dk2>
      <a:lt2>
        <a:srgbClr val="E7E6E6"/>
      </a:lt2>
      <a:accent1>
        <a:srgbClr val="00B5A5"/>
      </a:accent1>
      <a:accent2>
        <a:srgbClr val="009FDF"/>
      </a:accent2>
      <a:accent3>
        <a:srgbClr val="ED145B"/>
      </a:accent3>
      <a:accent4>
        <a:srgbClr val="F58220"/>
      </a:accent4>
      <a:accent5>
        <a:srgbClr val="958A7A"/>
      </a:accent5>
      <a:accent6>
        <a:srgbClr val="272420"/>
      </a:accent6>
      <a:hlink>
        <a:srgbClr val="00595F"/>
      </a:hlink>
      <a:folHlink>
        <a:srgbClr val="193C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PP_PPT_Template_standard_INT_2022.pptx" id="{5E3C7D35-C544-4CCB-8E18-13D2DF7DB95E}" vid="{5877E234-4264-49A3-82A5-13ADB14D30AE}"/>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PP_PPT_Template_standard_INT_2022.pptx" id="{5E3C7D35-C544-4CCB-8E18-13D2DF7DB95E}" vid="{1F9BFC21-324E-42D9-9CA2-3C3C01630805}"/>
    </a:ext>
  </a:extLst>
</a:theme>
</file>

<file path=ppt/theme/theme4.xml><?xml version="1.0" encoding="utf-8"?>
<a:theme xmlns:a="http://schemas.openxmlformats.org/drawingml/2006/main" name="1_Custom Design">
  <a:themeElements>
    <a:clrScheme name="CoPP 2022">
      <a:dk1>
        <a:sysClr val="windowText" lastClr="000000"/>
      </a:dk1>
      <a:lt1>
        <a:sysClr val="window" lastClr="FFFFFF"/>
      </a:lt1>
      <a:dk2>
        <a:srgbClr val="44546A"/>
      </a:dk2>
      <a:lt2>
        <a:srgbClr val="E7E6E6"/>
      </a:lt2>
      <a:accent1>
        <a:srgbClr val="00B5A5"/>
      </a:accent1>
      <a:accent2>
        <a:srgbClr val="009FDF"/>
      </a:accent2>
      <a:accent3>
        <a:srgbClr val="ED145B"/>
      </a:accent3>
      <a:accent4>
        <a:srgbClr val="F58220"/>
      </a:accent4>
      <a:accent5>
        <a:srgbClr val="958A7A"/>
      </a:accent5>
      <a:accent6>
        <a:srgbClr val="272420"/>
      </a:accent6>
      <a:hlink>
        <a:srgbClr val="00595F"/>
      </a:hlink>
      <a:folHlink>
        <a:srgbClr val="193C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PP_PPT_Template_standard_INT_2022.pptx" id="{5E3C7D35-C544-4CCB-8E18-13D2DF7DB95E}" vid="{9312AC17-3A33-4B3F-A7F5-187983C9C6C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copp_ppt_template_standard_int_2022</Template>
  <TotalTime>11341</TotalTime>
  <Words>1163</Words>
  <Application>Microsoft Office PowerPoint</Application>
  <PresentationFormat>On-screen Show (4:3)</PresentationFormat>
  <Paragraphs>75</Paragraphs>
  <Slides>11</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11</vt:i4>
      </vt:variant>
    </vt:vector>
  </HeadingPairs>
  <TitlesOfParts>
    <vt:vector size="18" baseType="lpstr">
      <vt:lpstr>Arial</vt:lpstr>
      <vt:lpstr>Calibri</vt:lpstr>
      <vt:lpstr>Wingdings</vt:lpstr>
      <vt:lpstr>Office Theme</vt:lpstr>
      <vt:lpstr>Custom Design</vt:lpstr>
      <vt:lpstr>2_Custom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Evie Dartnell</dc:creator>
  <cp:lastModifiedBy>Kiel Hall</cp:lastModifiedBy>
  <cp:revision>94</cp:revision>
  <dcterms:created xsi:type="dcterms:W3CDTF">2024-01-25T04:53:45Z</dcterms:created>
  <dcterms:modified xsi:type="dcterms:W3CDTF">2024-06-26T04:01:38Z</dcterms:modified>
</cp:coreProperties>
</file>