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64" r:id="rId4"/>
  </p:sldMasterIdLst>
  <p:notesMasterIdLst>
    <p:notesMasterId r:id="rId15"/>
  </p:notesMasterIdLst>
  <p:sldIdLst>
    <p:sldId id="256" r:id="rId5"/>
    <p:sldId id="276" r:id="rId6"/>
    <p:sldId id="284" r:id="rId7"/>
    <p:sldId id="285" r:id="rId8"/>
    <p:sldId id="288" r:id="rId9"/>
    <p:sldId id="289" r:id="rId10"/>
    <p:sldId id="290" r:id="rId11"/>
    <p:sldId id="283" r:id="rId12"/>
    <p:sldId id="27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F3F44D-AACA-989C-095A-0312DE0D7620}" name="Evie Dartnell" initials="ED" userId="S::evie.dartnell@portphillip.vic.gov.au::e7e8bd17-746f-41ac-910d-a4a6498a285d" providerId="AD"/>
  <p188:author id="{19C9AF5B-5E9F-94AA-19C2-FA2E660EB773}" name="Grainne O'Sullivan" initials="GO" userId="S::grainne.osullivan@portphillip.vic.gov.au::86db71d9-868d-4543-953f-ec5e14a62128" providerId="AD"/>
  <p188:author id="{602161F4-B0DD-104F-2045-2895A7BE66C0}" name="Evie Dartnell" initials="ED" userId="S::Evie.Dartnell@portphillip.vic.gov.au::e7e8bd17-746f-41ac-910d-a4a6498a28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BB336-C488-4A68-8BD7-255E16E6D466}" v="21" dt="2024-06-26T01:53:48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e Dartnell" userId="S::evie.dartnell@portphillip.vic.gov.au::e7e8bd17-746f-41ac-910d-a4a6498a285d" providerId="AD" clId="Web-{51A0345D-AC96-A443-584A-73465C8DE714}"/>
    <pc:docChg chg="mod modSld">
      <pc:chgData name="Evie Dartnell" userId="S::evie.dartnell@portphillip.vic.gov.au::e7e8bd17-746f-41ac-910d-a4a6498a285d" providerId="AD" clId="Web-{51A0345D-AC96-A443-584A-73465C8DE714}" dt="2024-06-12T06:39:03.573" v="9"/>
      <pc:docMkLst>
        <pc:docMk/>
      </pc:docMkLst>
      <pc:sldChg chg="delSp modSp">
        <pc:chgData name="Evie Dartnell" userId="S::evie.dartnell@portphillip.vic.gov.au::e7e8bd17-746f-41ac-910d-a4a6498a285d" providerId="AD" clId="Web-{51A0345D-AC96-A443-584A-73465C8DE714}" dt="2024-06-12T06:37:01.787" v="3"/>
        <pc:sldMkLst>
          <pc:docMk/>
          <pc:sldMk cId="3446340724" sldId="256"/>
        </pc:sldMkLst>
        <pc:spChg chg="del">
          <ac:chgData name="Evie Dartnell" userId="S::evie.dartnell@portphillip.vic.gov.au::e7e8bd17-746f-41ac-910d-a4a6498a285d" providerId="AD" clId="Web-{51A0345D-AC96-A443-584A-73465C8DE714}" dt="2024-06-12T06:37:01.787" v="3"/>
          <ac:spMkLst>
            <pc:docMk/>
            <pc:sldMk cId="3446340724" sldId="256"/>
            <ac:spMk id="2" creationId="{AA7D20A9-5915-2EF9-7BA2-528CE7B9A205}"/>
          </ac:spMkLst>
        </pc:spChg>
        <pc:picChg chg="mod">
          <ac:chgData name="Evie Dartnell" userId="S::evie.dartnell@portphillip.vic.gov.au::e7e8bd17-746f-41ac-910d-a4a6498a285d" providerId="AD" clId="Web-{51A0345D-AC96-A443-584A-73465C8DE714}" dt="2024-06-12T06:36:56.725" v="2" actId="1076"/>
          <ac:picMkLst>
            <pc:docMk/>
            <pc:sldMk cId="3446340724" sldId="256"/>
            <ac:picMk id="10" creationId="{89683F5E-337D-46DF-B3E2-A1A5572D21D4}"/>
          </ac:picMkLst>
        </pc:picChg>
      </pc:sldChg>
      <pc:sldChg chg="delSp modSp delAnim">
        <pc:chgData name="Evie Dartnell" userId="S::evie.dartnell@portphillip.vic.gov.au::e7e8bd17-746f-41ac-910d-a4a6498a285d" providerId="AD" clId="Web-{51A0345D-AC96-A443-584A-73465C8DE714}" dt="2024-06-12T06:37:55.367" v="5"/>
        <pc:sldMkLst>
          <pc:docMk/>
          <pc:sldMk cId="3435200255" sldId="276"/>
        </pc:sldMkLst>
        <pc:spChg chg="del">
          <ac:chgData name="Evie Dartnell" userId="S::evie.dartnell@portphillip.vic.gov.au::e7e8bd17-746f-41ac-910d-a4a6498a285d" providerId="AD" clId="Web-{51A0345D-AC96-A443-584A-73465C8DE714}" dt="2024-06-12T06:37:55.367" v="5"/>
          <ac:spMkLst>
            <pc:docMk/>
            <pc:sldMk cId="3435200255" sldId="276"/>
            <ac:spMk id="15" creationId="{04990B46-8967-D35C-C586-99838521985A}"/>
          </ac:spMkLst>
        </pc:spChg>
        <pc:picChg chg="mod">
          <ac:chgData name="Evie Dartnell" userId="S::evie.dartnell@portphillip.vic.gov.au::e7e8bd17-746f-41ac-910d-a4a6498a285d" providerId="AD" clId="Web-{51A0345D-AC96-A443-584A-73465C8DE714}" dt="2024-06-12T06:37:43.976" v="4"/>
          <ac:picMkLst>
            <pc:docMk/>
            <pc:sldMk cId="3435200255" sldId="276"/>
            <ac:picMk id="9" creationId="{56CA900C-51D1-1E7B-7640-DA8E3503D961}"/>
          </ac:picMkLst>
        </pc:picChg>
      </pc:sldChg>
      <pc:sldChg chg="addCm">
        <pc:chgData name="Evie Dartnell" userId="S::evie.dartnell@portphillip.vic.gov.au::e7e8bd17-746f-41ac-910d-a4a6498a285d" providerId="AD" clId="Web-{51A0345D-AC96-A443-584A-73465C8DE714}" dt="2024-06-12T06:38:48.276" v="7"/>
        <pc:sldMkLst>
          <pc:docMk/>
          <pc:sldMk cId="2702621542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ie Dartnell" userId="S::evie.dartnell@portphillip.vic.gov.au::e7e8bd17-746f-41ac-910d-a4a6498a285d" providerId="AD" clId="Web-{51A0345D-AC96-A443-584A-73465C8DE714}" dt="2024-06-12T06:38:48.276" v="7"/>
              <pc2:cmMkLst xmlns:pc2="http://schemas.microsoft.com/office/powerpoint/2019/9/main/command">
                <pc:docMk/>
                <pc:sldMk cId="2702621542" sldId="284"/>
                <pc2:cmMk id="{7D493644-48BA-4A96-9285-7C5C6724C073}"/>
              </pc2:cmMkLst>
            </pc226:cmChg>
          </p:ext>
        </pc:extLst>
      </pc:sldChg>
      <pc:sldChg chg="delSp modSp delAnim">
        <pc:chgData name="Evie Dartnell" userId="S::evie.dartnell@portphillip.vic.gov.au::e7e8bd17-746f-41ac-910d-a4a6498a285d" providerId="AD" clId="Web-{51A0345D-AC96-A443-584A-73465C8DE714}" dt="2024-06-12T06:39:03.573" v="9"/>
        <pc:sldMkLst>
          <pc:docMk/>
          <pc:sldMk cId="4153183770" sldId="285"/>
        </pc:sldMkLst>
        <pc:spChg chg="del">
          <ac:chgData name="Evie Dartnell" userId="S::evie.dartnell@portphillip.vic.gov.au::e7e8bd17-746f-41ac-910d-a4a6498a285d" providerId="AD" clId="Web-{51A0345D-AC96-A443-584A-73465C8DE714}" dt="2024-06-12T06:39:03.573" v="9"/>
          <ac:spMkLst>
            <pc:docMk/>
            <pc:sldMk cId="4153183770" sldId="285"/>
            <ac:spMk id="7" creationId="{7EB2D230-92B8-DADF-A6A3-D1FC9817A9C0}"/>
          </ac:spMkLst>
        </pc:spChg>
        <pc:picChg chg="mod">
          <ac:chgData name="Evie Dartnell" userId="S::evie.dartnell@portphillip.vic.gov.au::e7e8bd17-746f-41ac-910d-a4a6498a285d" providerId="AD" clId="Web-{51A0345D-AC96-A443-584A-73465C8DE714}" dt="2024-06-12T06:38:58.776" v="8"/>
          <ac:picMkLst>
            <pc:docMk/>
            <pc:sldMk cId="4153183770" sldId="285"/>
            <ac:picMk id="6" creationId="{6F655B3B-2D15-C43A-FE41-6B20B3619427}"/>
          </ac:picMkLst>
        </pc:picChg>
      </pc:sldChg>
    </pc:docChg>
  </pc:docChgLst>
  <pc:docChgLst>
    <pc:chgData name="Evie Dartnell" userId="S::evie.dartnell@portphillip.vic.gov.au::e7e8bd17-746f-41ac-910d-a4a6498a285d" providerId="AD" clId="Web-{5814407F-78DD-F8EB-D6EC-02E6330C8E27}"/>
    <pc:docChg chg="modSld">
      <pc:chgData name="Evie Dartnell" userId="S::evie.dartnell@portphillip.vic.gov.au::e7e8bd17-746f-41ac-910d-a4a6498a285d" providerId="AD" clId="Web-{5814407F-78DD-F8EB-D6EC-02E6330C8E27}" dt="2024-04-26T05:25:03.245" v="1" actId="20577"/>
      <pc:docMkLst>
        <pc:docMk/>
      </pc:docMkLst>
      <pc:sldChg chg="modSp">
        <pc:chgData name="Evie Dartnell" userId="S::evie.dartnell@portphillip.vic.gov.au::e7e8bd17-746f-41ac-910d-a4a6498a285d" providerId="AD" clId="Web-{5814407F-78DD-F8EB-D6EC-02E6330C8E27}" dt="2024-04-26T05:25:03.245" v="1" actId="20577"/>
        <pc:sldMkLst>
          <pc:docMk/>
          <pc:sldMk cId="3435200255" sldId="276"/>
        </pc:sldMkLst>
        <pc:spChg chg="mod">
          <ac:chgData name="Evie Dartnell" userId="S::evie.dartnell@portphillip.vic.gov.au::e7e8bd17-746f-41ac-910d-a4a6498a285d" providerId="AD" clId="Web-{5814407F-78DD-F8EB-D6EC-02E6330C8E27}" dt="2024-04-26T05:25:03.245" v="1" actId="20577"/>
          <ac:spMkLst>
            <pc:docMk/>
            <pc:sldMk cId="3435200255" sldId="276"/>
            <ac:spMk id="4" creationId="{935F740B-F742-F036-5F6A-EC37015F38B3}"/>
          </ac:spMkLst>
        </pc:spChg>
      </pc:sldChg>
    </pc:docChg>
  </pc:docChgLst>
  <pc:docChgLst>
    <pc:chgData name="Evie Dartnell" userId="S::evie.dartnell@portphillip.vic.gov.au::e7e8bd17-746f-41ac-910d-a4a6498a285d" providerId="AD" clId="Web-{BBB2FF90-6F53-A2E1-AA2F-03B93489DD8D}"/>
    <pc:docChg chg="modSld">
      <pc:chgData name="Evie Dartnell" userId="S::evie.dartnell@portphillip.vic.gov.au::e7e8bd17-746f-41ac-910d-a4a6498a285d" providerId="AD" clId="Web-{BBB2FF90-6F53-A2E1-AA2F-03B93489DD8D}" dt="2024-06-18T03:08:22.425" v="0" actId="20577"/>
      <pc:docMkLst>
        <pc:docMk/>
      </pc:docMkLst>
      <pc:sldChg chg="modSp">
        <pc:chgData name="Evie Dartnell" userId="S::evie.dartnell@portphillip.vic.gov.au::e7e8bd17-746f-41ac-910d-a4a6498a285d" providerId="AD" clId="Web-{BBB2FF90-6F53-A2E1-AA2F-03B93489DD8D}" dt="2024-06-18T03:08:22.425" v="0" actId="20577"/>
        <pc:sldMkLst>
          <pc:docMk/>
          <pc:sldMk cId="3435200255" sldId="276"/>
        </pc:sldMkLst>
        <pc:spChg chg="mod">
          <ac:chgData name="Evie Dartnell" userId="S::evie.dartnell@portphillip.vic.gov.au::e7e8bd17-746f-41ac-910d-a4a6498a285d" providerId="AD" clId="Web-{BBB2FF90-6F53-A2E1-AA2F-03B93489DD8D}" dt="2024-06-18T03:08:22.425" v="0" actId="20577"/>
          <ac:spMkLst>
            <pc:docMk/>
            <pc:sldMk cId="3435200255" sldId="276"/>
            <ac:spMk id="4" creationId="{935F740B-F742-F036-5F6A-EC37015F38B3}"/>
          </ac:spMkLst>
        </pc:spChg>
      </pc:sldChg>
    </pc:docChg>
  </pc:docChgLst>
  <pc:docChgLst>
    <pc:chgData name="Evie Dartnell" userId="e7e8bd17-746f-41ac-910d-a4a6498a285d" providerId="ADAL" clId="{AE6FC9E2-D7F6-4123-8A77-32176A1162F4}"/>
    <pc:docChg chg="modSld">
      <pc:chgData name="Evie Dartnell" userId="e7e8bd17-746f-41ac-910d-a4a6498a285d" providerId="ADAL" clId="{AE6FC9E2-D7F6-4123-8A77-32176A1162F4}" dt="2024-04-26T05:50:09.587" v="6" actId="20577"/>
      <pc:docMkLst>
        <pc:docMk/>
      </pc:docMkLst>
      <pc:sldChg chg="modSp modAnim">
        <pc:chgData name="Evie Dartnell" userId="e7e8bd17-746f-41ac-910d-a4a6498a285d" providerId="ADAL" clId="{AE6FC9E2-D7F6-4123-8A77-32176A1162F4}" dt="2024-04-26T05:50:09.587" v="6" actId="20577"/>
        <pc:sldMkLst>
          <pc:docMk/>
          <pc:sldMk cId="299264562" sldId="274"/>
        </pc:sldMkLst>
        <pc:spChg chg="mod">
          <ac:chgData name="Evie Dartnell" userId="e7e8bd17-746f-41ac-910d-a4a6498a285d" providerId="ADAL" clId="{AE6FC9E2-D7F6-4123-8A77-32176A1162F4}" dt="2024-04-26T05:50:06.496" v="4" actId="20577"/>
          <ac:spMkLst>
            <pc:docMk/>
            <pc:sldMk cId="299264562" sldId="274"/>
            <ac:spMk id="9" creationId="{9BCE9270-3554-FD01-D162-D0BA67D223FF}"/>
          </ac:spMkLst>
        </pc:spChg>
        <pc:spChg chg="mod">
          <ac:chgData name="Evie Dartnell" userId="e7e8bd17-746f-41ac-910d-a4a6498a285d" providerId="ADAL" clId="{AE6FC9E2-D7F6-4123-8A77-32176A1162F4}" dt="2024-04-26T05:50:09.587" v="6" actId="20577"/>
          <ac:spMkLst>
            <pc:docMk/>
            <pc:sldMk cId="299264562" sldId="274"/>
            <ac:spMk id="11" creationId="{32588029-7FC8-477B-E5AA-3EE5235FF10F}"/>
          </ac:spMkLst>
        </pc:spChg>
        <pc:spChg chg="mod">
          <ac:chgData name="Evie Dartnell" userId="e7e8bd17-746f-41ac-910d-a4a6498a285d" providerId="ADAL" clId="{AE6FC9E2-D7F6-4123-8A77-32176A1162F4}" dt="2024-04-26T05:49:59.337" v="1" actId="20577"/>
          <ac:spMkLst>
            <pc:docMk/>
            <pc:sldMk cId="299264562" sldId="274"/>
            <ac:spMk id="13" creationId="{6D22267B-E142-C583-E191-D75D01FF545B}"/>
          </ac:spMkLst>
        </pc:spChg>
      </pc:sldChg>
    </pc:docChg>
  </pc:docChgLst>
  <pc:docChgLst>
    <pc:chgData name="Evie Dartnell" userId="S::evie.dartnell@portphillip.vic.gov.au::e7e8bd17-746f-41ac-910d-a4a6498a285d" providerId="AD" clId="Web-{DB247965-A68C-FDF8-33FC-2064D181AAE1}"/>
    <pc:docChg chg="modSld">
      <pc:chgData name="Evie Dartnell" userId="S::evie.dartnell@portphillip.vic.gov.au::e7e8bd17-746f-41ac-910d-a4a6498a285d" providerId="AD" clId="Web-{DB247965-A68C-FDF8-33FC-2064D181AAE1}" dt="2024-04-26T10:36:34.837" v="19" actId="20577"/>
      <pc:docMkLst>
        <pc:docMk/>
      </pc:docMkLst>
      <pc:sldChg chg="modSp">
        <pc:chgData name="Evie Dartnell" userId="S::evie.dartnell@portphillip.vic.gov.au::e7e8bd17-746f-41ac-910d-a4a6498a285d" providerId="AD" clId="Web-{DB247965-A68C-FDF8-33FC-2064D181AAE1}" dt="2024-04-26T10:36:34.837" v="19" actId="20577"/>
        <pc:sldMkLst>
          <pc:docMk/>
          <pc:sldMk cId="4120177601" sldId="283"/>
        </pc:sldMkLst>
        <pc:spChg chg="mod">
          <ac:chgData name="Evie Dartnell" userId="S::evie.dartnell@portphillip.vic.gov.au::e7e8bd17-746f-41ac-910d-a4a6498a285d" providerId="AD" clId="Web-{DB247965-A68C-FDF8-33FC-2064D181AAE1}" dt="2024-04-26T10:36:34.837" v="19" actId="20577"/>
          <ac:spMkLst>
            <pc:docMk/>
            <pc:sldMk cId="4120177601" sldId="283"/>
            <ac:spMk id="4" creationId="{5565712F-9B22-3169-35A9-15A5741D868F}"/>
          </ac:spMkLst>
        </pc:spChg>
      </pc:sldChg>
    </pc:docChg>
  </pc:docChgLst>
  <pc:docChgLst>
    <pc:chgData name="Evie Dartnell" userId="e7e8bd17-746f-41ac-910d-a4a6498a285d" providerId="ADAL" clId="{7A2DFBFA-F86F-4829-ADBC-939CE432C03E}"/>
    <pc:docChg chg="modSld">
      <pc:chgData name="Evie Dartnell" userId="e7e8bd17-746f-41ac-910d-a4a6498a285d" providerId="ADAL" clId="{7A2DFBFA-F86F-4829-ADBC-939CE432C03E}" dt="2024-05-27T12:13:40.535" v="260" actId="20577"/>
      <pc:docMkLst>
        <pc:docMk/>
      </pc:docMkLst>
      <pc:sldChg chg="addSp modSp mod modAnim">
        <pc:chgData name="Evie Dartnell" userId="e7e8bd17-746f-41ac-910d-a4a6498a285d" providerId="ADAL" clId="{7A2DFBFA-F86F-4829-ADBC-939CE432C03E}" dt="2024-05-27T12:13:40.535" v="260" actId="20577"/>
        <pc:sldMkLst>
          <pc:docMk/>
          <pc:sldMk cId="299264562" sldId="274"/>
        </pc:sldMkLst>
        <pc:spChg chg="mod">
          <ac:chgData name="Evie Dartnell" userId="e7e8bd17-746f-41ac-910d-a4a6498a285d" providerId="ADAL" clId="{7A2DFBFA-F86F-4829-ADBC-939CE432C03E}" dt="2024-05-27T12:11:09.150" v="36" actId="1036"/>
          <ac:spMkLst>
            <pc:docMk/>
            <pc:sldMk cId="299264562" sldId="274"/>
            <ac:spMk id="9" creationId="{9BCE9270-3554-FD01-D162-D0BA67D223FF}"/>
          </ac:spMkLst>
        </pc:spChg>
        <pc:spChg chg="mod">
          <ac:chgData name="Evie Dartnell" userId="e7e8bd17-746f-41ac-910d-a4a6498a285d" providerId="ADAL" clId="{7A2DFBFA-F86F-4829-ADBC-939CE432C03E}" dt="2024-05-27T12:11:09.150" v="36" actId="1036"/>
          <ac:spMkLst>
            <pc:docMk/>
            <pc:sldMk cId="299264562" sldId="274"/>
            <ac:spMk id="10" creationId="{4AC858AD-0CB4-1A4C-3837-69A48DF3276F}"/>
          </ac:spMkLst>
        </pc:spChg>
        <pc:spChg chg="mod">
          <ac:chgData name="Evie Dartnell" userId="e7e8bd17-746f-41ac-910d-a4a6498a285d" providerId="ADAL" clId="{7A2DFBFA-F86F-4829-ADBC-939CE432C03E}" dt="2024-05-27T12:11:09.150" v="36" actId="1036"/>
          <ac:spMkLst>
            <pc:docMk/>
            <pc:sldMk cId="299264562" sldId="274"/>
            <ac:spMk id="11" creationId="{32588029-7FC8-477B-E5AA-3EE5235FF10F}"/>
          </ac:spMkLst>
        </pc:spChg>
        <pc:spChg chg="add mod">
          <ac:chgData name="Evie Dartnell" userId="e7e8bd17-746f-41ac-910d-a4a6498a285d" providerId="ADAL" clId="{7A2DFBFA-F86F-4829-ADBC-939CE432C03E}" dt="2024-05-27T12:12:16.732" v="170" actId="14100"/>
          <ac:spMkLst>
            <pc:docMk/>
            <pc:sldMk cId="299264562" sldId="274"/>
            <ac:spMk id="12" creationId="{949EFEC1-FD7B-88FD-AA9A-8FA793112052}"/>
          </ac:spMkLst>
        </pc:spChg>
        <pc:spChg chg="mod">
          <ac:chgData name="Evie Dartnell" userId="e7e8bd17-746f-41ac-910d-a4a6498a285d" providerId="ADAL" clId="{7A2DFBFA-F86F-4829-ADBC-939CE432C03E}" dt="2024-05-27T12:11:09.150" v="36" actId="1036"/>
          <ac:spMkLst>
            <pc:docMk/>
            <pc:sldMk cId="299264562" sldId="274"/>
            <ac:spMk id="13" creationId="{6D22267B-E142-C583-E191-D75D01FF545B}"/>
          </ac:spMkLst>
        </pc:spChg>
        <pc:spChg chg="add mod">
          <ac:chgData name="Evie Dartnell" userId="e7e8bd17-746f-41ac-910d-a4a6498a285d" providerId="ADAL" clId="{7A2DFBFA-F86F-4829-ADBC-939CE432C03E}" dt="2024-05-27T12:13:40.535" v="260" actId="20577"/>
          <ac:spMkLst>
            <pc:docMk/>
            <pc:sldMk cId="299264562" sldId="274"/>
            <ac:spMk id="14" creationId="{8A3CEA60-123D-F392-7201-0F199D5C9206}"/>
          </ac:spMkLst>
        </pc:spChg>
      </pc:sldChg>
    </pc:docChg>
  </pc:docChgLst>
  <pc:docChgLst>
    <pc:chgData name="Evie Dartnell" userId="e7e8bd17-746f-41ac-910d-a4a6498a285d" providerId="ADAL" clId="{5DBB4A80-67D5-48F5-BA5A-DDB2E50688A8}"/>
    <pc:docChg chg="undo custSel modSld">
      <pc:chgData name="Evie Dartnell" userId="e7e8bd17-746f-41ac-910d-a4a6498a285d" providerId="ADAL" clId="{5DBB4A80-67D5-48F5-BA5A-DDB2E50688A8}" dt="2024-06-18T04:03:12.781" v="32" actId="20577"/>
      <pc:docMkLst>
        <pc:docMk/>
      </pc:docMkLst>
      <pc:sldChg chg="delSp modSp mod delAnim modAnim">
        <pc:chgData name="Evie Dartnell" userId="e7e8bd17-746f-41ac-910d-a4a6498a285d" providerId="ADAL" clId="{5DBB4A80-67D5-48F5-BA5A-DDB2E50688A8}" dt="2024-06-18T04:03:12.781" v="32" actId="20577"/>
        <pc:sldMkLst>
          <pc:docMk/>
          <pc:sldMk cId="299264562" sldId="274"/>
        </pc:sldMkLst>
        <pc:spChg chg="del">
          <ac:chgData name="Evie Dartnell" userId="e7e8bd17-746f-41ac-910d-a4a6498a285d" providerId="ADAL" clId="{5DBB4A80-67D5-48F5-BA5A-DDB2E50688A8}" dt="2024-06-12T06:44:00.572" v="9" actId="478"/>
          <ac:spMkLst>
            <pc:docMk/>
            <pc:sldMk cId="299264562" sldId="274"/>
            <ac:spMk id="8" creationId="{0D218CD3-31C7-AAA9-C17F-6FE10D501D5C}"/>
          </ac:spMkLst>
        </pc:spChg>
        <pc:spChg chg="mod">
          <ac:chgData name="Evie Dartnell" userId="e7e8bd17-746f-41ac-910d-a4a6498a285d" providerId="ADAL" clId="{5DBB4A80-67D5-48F5-BA5A-DDB2E50688A8}" dt="2024-06-18T04:03:08.311" v="30" actId="13926"/>
          <ac:spMkLst>
            <pc:docMk/>
            <pc:sldMk cId="299264562" sldId="274"/>
            <ac:spMk id="10" creationId="{4AC858AD-0CB4-1A4C-3837-69A48DF3276F}"/>
          </ac:spMkLst>
        </pc:spChg>
        <pc:spChg chg="mod">
          <ac:chgData name="Evie Dartnell" userId="e7e8bd17-746f-41ac-910d-a4a6498a285d" providerId="ADAL" clId="{5DBB4A80-67D5-48F5-BA5A-DDB2E50688A8}" dt="2024-06-18T04:03:12.781" v="32" actId="20577"/>
          <ac:spMkLst>
            <pc:docMk/>
            <pc:sldMk cId="299264562" sldId="274"/>
            <ac:spMk id="13" creationId="{6D22267B-E142-C583-E191-D75D01FF545B}"/>
          </ac:spMkLst>
        </pc:spChg>
        <pc:picChg chg="mod">
          <ac:chgData name="Evie Dartnell" userId="e7e8bd17-746f-41ac-910d-a4a6498a285d" providerId="ADAL" clId="{5DBB4A80-67D5-48F5-BA5A-DDB2E50688A8}" dt="2024-06-12T06:45:34.484" v="10" actId="14826"/>
          <ac:picMkLst>
            <pc:docMk/>
            <pc:sldMk cId="299264562" sldId="274"/>
            <ac:picMk id="7" creationId="{A778C3C7-EE89-CD1E-FA6D-39ED6D30B44D}"/>
          </ac:picMkLst>
        </pc:picChg>
      </pc:sldChg>
      <pc:sldChg chg="modSp">
        <pc:chgData name="Evie Dartnell" userId="e7e8bd17-746f-41ac-910d-a4a6498a285d" providerId="ADAL" clId="{5DBB4A80-67D5-48F5-BA5A-DDB2E50688A8}" dt="2024-06-18T01:21:27.474" v="11" actId="14826"/>
        <pc:sldMkLst>
          <pc:docMk/>
          <pc:sldMk cId="3435200255" sldId="276"/>
        </pc:sldMkLst>
        <pc:picChg chg="mod">
          <ac:chgData name="Evie Dartnell" userId="e7e8bd17-746f-41ac-910d-a4a6498a285d" providerId="ADAL" clId="{5DBB4A80-67D5-48F5-BA5A-DDB2E50688A8}" dt="2024-06-18T01:21:27.474" v="11" actId="14826"/>
          <ac:picMkLst>
            <pc:docMk/>
            <pc:sldMk cId="3435200255" sldId="276"/>
            <ac:picMk id="9" creationId="{56CA900C-51D1-1E7B-7640-DA8E3503D961}"/>
          </ac:picMkLst>
        </pc:picChg>
      </pc:sldChg>
      <pc:sldChg chg="delSp modSp mod delAnim delCm">
        <pc:chgData name="Evie Dartnell" userId="e7e8bd17-746f-41ac-910d-a4a6498a285d" providerId="ADAL" clId="{5DBB4A80-67D5-48F5-BA5A-DDB2E50688A8}" dt="2024-06-18T02:57:21.654" v="16" actId="20577"/>
        <pc:sldMkLst>
          <pc:docMk/>
          <pc:sldMk cId="2702621542" sldId="284"/>
        </pc:sldMkLst>
        <pc:spChg chg="mod">
          <ac:chgData name="Evie Dartnell" userId="e7e8bd17-746f-41ac-910d-a4a6498a285d" providerId="ADAL" clId="{5DBB4A80-67D5-48F5-BA5A-DDB2E50688A8}" dt="2024-06-18T02:57:21.654" v="16" actId="20577"/>
          <ac:spMkLst>
            <pc:docMk/>
            <pc:sldMk cId="2702621542" sldId="284"/>
            <ac:spMk id="5" creationId="{D2B933C7-C452-B582-0DFA-04980376BF73}"/>
          </ac:spMkLst>
        </pc:spChg>
        <pc:spChg chg="del">
          <ac:chgData name="Evie Dartnell" userId="e7e8bd17-746f-41ac-910d-a4a6498a285d" providerId="ADAL" clId="{5DBB4A80-67D5-48F5-BA5A-DDB2E50688A8}" dt="2024-06-18T02:07:20.712" v="15" actId="478"/>
          <ac:spMkLst>
            <pc:docMk/>
            <pc:sldMk cId="2702621542" sldId="284"/>
            <ac:spMk id="12" creationId="{BC5362AD-0BB8-2B4A-F681-808498DAA4AA}"/>
          </ac:spMkLst>
        </pc:spChg>
        <pc:picChg chg="mod">
          <ac:chgData name="Evie Dartnell" userId="e7e8bd17-746f-41ac-910d-a4a6498a285d" providerId="ADAL" clId="{5DBB4A80-67D5-48F5-BA5A-DDB2E50688A8}" dt="2024-06-18T01:22:34.284" v="14" actId="14826"/>
          <ac:picMkLst>
            <pc:docMk/>
            <pc:sldMk cId="2702621542" sldId="284"/>
            <ac:picMk id="11" creationId="{3B52F0C5-46E3-6A6B-C088-BACB3DB1DB9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vie Dartnell" userId="e7e8bd17-746f-41ac-910d-a4a6498a285d" providerId="ADAL" clId="{5DBB4A80-67D5-48F5-BA5A-DDB2E50688A8}" dt="2024-06-18T01:21:35.230" v="12"/>
              <pc2:cmMkLst xmlns:pc2="http://schemas.microsoft.com/office/powerpoint/2019/9/main/command">
                <pc:docMk/>
                <pc:sldMk cId="2702621542" sldId="284"/>
                <pc2:cmMk id="{7D493644-48BA-4A96-9285-7C5C6724C073}"/>
              </pc2:cmMkLst>
            </pc226:cmChg>
          </p:ext>
        </pc:extLst>
      </pc:sldChg>
      <pc:sldChg chg="delSp modSp mod delAnim">
        <pc:chgData name="Evie Dartnell" userId="e7e8bd17-746f-41ac-910d-a4a6498a285d" providerId="ADAL" clId="{5DBB4A80-67D5-48F5-BA5A-DDB2E50688A8}" dt="2024-06-12T06:42:59.970" v="5" actId="478"/>
        <pc:sldMkLst>
          <pc:docMk/>
          <pc:sldMk cId="4134428541" sldId="288"/>
        </pc:sldMkLst>
        <pc:spChg chg="mod">
          <ac:chgData name="Evie Dartnell" userId="e7e8bd17-746f-41ac-910d-a4a6498a285d" providerId="ADAL" clId="{5DBB4A80-67D5-48F5-BA5A-DDB2E50688A8}" dt="2024-06-12T06:42:22.077" v="0" actId="207"/>
          <ac:spMkLst>
            <pc:docMk/>
            <pc:sldMk cId="4134428541" sldId="288"/>
            <ac:spMk id="7" creationId="{DB5B167D-CA46-FA19-60A3-8760066412A8}"/>
          </ac:spMkLst>
        </pc:spChg>
        <pc:spChg chg="mod">
          <ac:chgData name="Evie Dartnell" userId="e7e8bd17-746f-41ac-910d-a4a6498a285d" providerId="ADAL" clId="{5DBB4A80-67D5-48F5-BA5A-DDB2E50688A8}" dt="2024-06-12T06:42:38.077" v="2" actId="207"/>
          <ac:spMkLst>
            <pc:docMk/>
            <pc:sldMk cId="4134428541" sldId="288"/>
            <ac:spMk id="9" creationId="{C720EA2D-F1A9-B44E-AA01-9CB87DC17AB2}"/>
          </ac:spMkLst>
        </pc:spChg>
        <pc:spChg chg="mod">
          <ac:chgData name="Evie Dartnell" userId="e7e8bd17-746f-41ac-910d-a4a6498a285d" providerId="ADAL" clId="{5DBB4A80-67D5-48F5-BA5A-DDB2E50688A8}" dt="2024-06-12T06:42:56.680" v="4" actId="207"/>
          <ac:spMkLst>
            <pc:docMk/>
            <pc:sldMk cId="4134428541" sldId="288"/>
            <ac:spMk id="11" creationId="{70D0C909-68BA-0D4F-2AE2-9DFD99606D8E}"/>
          </ac:spMkLst>
        </pc:spChg>
        <pc:spChg chg="del">
          <ac:chgData name="Evie Dartnell" userId="e7e8bd17-746f-41ac-910d-a4a6498a285d" providerId="ADAL" clId="{5DBB4A80-67D5-48F5-BA5A-DDB2E50688A8}" dt="2024-06-12T06:42:25.605" v="1" actId="478"/>
          <ac:spMkLst>
            <pc:docMk/>
            <pc:sldMk cId="4134428541" sldId="288"/>
            <ac:spMk id="15" creationId="{36C26461-78CE-E3FC-787E-30BCC1905AA4}"/>
          </ac:spMkLst>
        </pc:spChg>
        <pc:spChg chg="del">
          <ac:chgData name="Evie Dartnell" userId="e7e8bd17-746f-41ac-910d-a4a6498a285d" providerId="ADAL" clId="{5DBB4A80-67D5-48F5-BA5A-DDB2E50688A8}" dt="2024-06-12T06:42:44.797" v="3" actId="478"/>
          <ac:spMkLst>
            <pc:docMk/>
            <pc:sldMk cId="4134428541" sldId="288"/>
            <ac:spMk id="17" creationId="{AC8C01E4-835A-BF76-16A5-9909C52D8C3F}"/>
          </ac:spMkLst>
        </pc:spChg>
        <pc:spChg chg="del">
          <ac:chgData name="Evie Dartnell" userId="e7e8bd17-746f-41ac-910d-a4a6498a285d" providerId="ADAL" clId="{5DBB4A80-67D5-48F5-BA5A-DDB2E50688A8}" dt="2024-06-12T06:42:59.970" v="5" actId="478"/>
          <ac:spMkLst>
            <pc:docMk/>
            <pc:sldMk cId="4134428541" sldId="288"/>
            <ac:spMk id="18" creationId="{44B1A4DB-AC5F-F560-AE85-05FB78411B7F}"/>
          </ac:spMkLst>
        </pc:spChg>
      </pc:sldChg>
      <pc:sldChg chg="modSp">
        <pc:chgData name="Evie Dartnell" userId="e7e8bd17-746f-41ac-910d-a4a6498a285d" providerId="ADAL" clId="{5DBB4A80-67D5-48F5-BA5A-DDB2E50688A8}" dt="2024-06-18T02:59:49.137" v="19" actId="20577"/>
        <pc:sldMkLst>
          <pc:docMk/>
          <pc:sldMk cId="2929370958" sldId="290"/>
        </pc:sldMkLst>
        <pc:spChg chg="mod">
          <ac:chgData name="Evie Dartnell" userId="e7e8bd17-746f-41ac-910d-a4a6498a285d" providerId="ADAL" clId="{5DBB4A80-67D5-48F5-BA5A-DDB2E50688A8}" dt="2024-06-18T02:59:49.137" v="19" actId="20577"/>
          <ac:spMkLst>
            <pc:docMk/>
            <pc:sldMk cId="2929370958" sldId="290"/>
            <ac:spMk id="6" creationId="{1545228B-52B8-1BB6-D1B7-6DBD2452406B}"/>
          </ac:spMkLst>
        </pc:spChg>
      </pc:sldChg>
    </pc:docChg>
  </pc:docChgLst>
  <pc:docChgLst>
    <pc:chgData name="Kiel Hall" userId="1a64134e-fe22-4e9e-a7dd-97d3adabc7fb" providerId="ADAL" clId="{1C5BB336-C488-4A68-8BD7-255E16E6D466}"/>
    <pc:docChg chg="modSld">
      <pc:chgData name="Kiel Hall" userId="1a64134e-fe22-4e9e-a7dd-97d3adabc7fb" providerId="ADAL" clId="{1C5BB336-C488-4A68-8BD7-255E16E6D466}" dt="2024-06-26T00:54:04.638" v="25" actId="207"/>
      <pc:docMkLst>
        <pc:docMk/>
      </pc:docMkLst>
      <pc:sldChg chg="modSp mod">
        <pc:chgData name="Kiel Hall" userId="1a64134e-fe22-4e9e-a7dd-97d3adabc7fb" providerId="ADAL" clId="{1C5BB336-C488-4A68-8BD7-255E16E6D466}" dt="2024-06-24T01:19:28.487" v="8" actId="14100"/>
        <pc:sldMkLst>
          <pc:docMk/>
          <pc:sldMk cId="3446340724" sldId="256"/>
        </pc:sldMkLst>
        <pc:picChg chg="mod">
          <ac:chgData name="Kiel Hall" userId="1a64134e-fe22-4e9e-a7dd-97d3adabc7fb" providerId="ADAL" clId="{1C5BB336-C488-4A68-8BD7-255E16E6D466}" dt="2024-06-24T01:19:28.487" v="8" actId="14100"/>
          <ac:picMkLst>
            <pc:docMk/>
            <pc:sldMk cId="3446340724" sldId="256"/>
            <ac:picMk id="8" creationId="{52E37C79-6C61-476C-874A-E17A46966955}"/>
          </ac:picMkLst>
        </pc:picChg>
        <pc:picChg chg="mod">
          <ac:chgData name="Kiel Hall" userId="1a64134e-fe22-4e9e-a7dd-97d3adabc7fb" providerId="ADAL" clId="{1C5BB336-C488-4A68-8BD7-255E16E6D466}" dt="2024-06-24T01:19:23.859" v="7" actId="14100"/>
          <ac:picMkLst>
            <pc:docMk/>
            <pc:sldMk cId="3446340724" sldId="256"/>
            <ac:picMk id="10" creationId="{89683F5E-337D-46DF-B3E2-A1A5572D21D4}"/>
          </ac:picMkLst>
        </pc:picChg>
      </pc:sldChg>
      <pc:sldChg chg="modSp">
        <pc:chgData name="Kiel Hall" userId="1a64134e-fe22-4e9e-a7dd-97d3adabc7fb" providerId="ADAL" clId="{1C5BB336-C488-4A68-8BD7-255E16E6D466}" dt="2024-06-26T00:54:04.638" v="25" actId="207"/>
        <pc:sldMkLst>
          <pc:docMk/>
          <pc:sldMk cId="299264562" sldId="274"/>
        </pc:sldMkLst>
        <pc:spChg chg="mod">
          <ac:chgData name="Kiel Hall" userId="1a64134e-fe22-4e9e-a7dd-97d3adabc7fb" providerId="ADAL" clId="{1C5BB336-C488-4A68-8BD7-255E16E6D466}" dt="2024-06-26T00:52:47.215" v="23" actId="207"/>
          <ac:spMkLst>
            <pc:docMk/>
            <pc:sldMk cId="299264562" sldId="274"/>
            <ac:spMk id="9" creationId="{9BCE9270-3554-FD01-D162-D0BA67D223FF}"/>
          </ac:spMkLst>
        </pc:spChg>
        <pc:spChg chg="mod">
          <ac:chgData name="Kiel Hall" userId="1a64134e-fe22-4e9e-a7dd-97d3adabc7fb" providerId="ADAL" clId="{1C5BB336-C488-4A68-8BD7-255E16E6D466}" dt="2024-06-26T00:54:04.638" v="25" actId="207"/>
          <ac:spMkLst>
            <pc:docMk/>
            <pc:sldMk cId="299264562" sldId="274"/>
            <ac:spMk id="11" creationId="{32588029-7FC8-477B-E5AA-3EE5235FF10F}"/>
          </ac:spMkLst>
        </pc:spChg>
      </pc:sldChg>
      <pc:sldChg chg="modSp">
        <pc:chgData name="Kiel Hall" userId="1a64134e-fe22-4e9e-a7dd-97d3adabc7fb" providerId="ADAL" clId="{1C5BB336-C488-4A68-8BD7-255E16E6D466}" dt="2024-06-26T00:39:06.830" v="10" actId="207"/>
        <pc:sldMkLst>
          <pc:docMk/>
          <pc:sldMk cId="4120177601" sldId="283"/>
        </pc:sldMkLst>
        <pc:spChg chg="mod">
          <ac:chgData name="Kiel Hall" userId="1a64134e-fe22-4e9e-a7dd-97d3adabc7fb" providerId="ADAL" clId="{1C5BB336-C488-4A68-8BD7-255E16E6D466}" dt="2024-06-26T00:39:06.830" v="10" actId="207"/>
          <ac:spMkLst>
            <pc:docMk/>
            <pc:sldMk cId="4120177601" sldId="283"/>
            <ac:spMk id="9" creationId="{F2238F81-DFE6-C19F-EE43-F0DC446F55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B77E-C65B-4A6F-B2CA-722357E425F9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6DA1-D230-4984-BC5C-3BB27ED513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0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0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041F-4E6A-4E6B-81AD-99E8CFEC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City of Port Phillip &lt;Title of document here&gt;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BFFC4-8FDA-45B3-ABFF-DCB2AEE7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82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03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8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C3C13-8802-4A06-BB38-4AF74F947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6" y="6356350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City of Port Phillip &lt;Title of document here&gt;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C81-4267-48A3-B2ED-D120FC15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4206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E57D-DEB0-4AFD-865C-8114F330871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75C61D-D357-4A54-8D6D-601F38952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76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28E9C6-76EF-4F37-A8F3-30A43EF53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95" y="6042992"/>
            <a:ext cx="3104410" cy="2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2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allergytraining.org.a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ortphillip.vic.gov.au/media/1wsjjngw/allergen-and-anaphylaxis-staff-training-record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dallergytraining.org.a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phillip.vic.gov.au/media/p4idlgkc/module-3-workbook-training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.openforms.com/Form/0007eb88-35f2-4f29-a6b2-acec642482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gloves holding a notebook and writing on a plate&#10;&#10;Description automatically generated">
            <a:extLst>
              <a:ext uri="{FF2B5EF4-FFF2-40B4-BE49-F238E27FC236}">
                <a16:creationId xmlns:a16="http://schemas.microsoft.com/office/drawing/2014/main" id="{89683F5E-337D-46DF-B3E2-A1A5572D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2352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37C79-6C61-476C-874A-E17A4696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6076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ADD2F-A27E-4E2E-8482-028603F1842B}"/>
              </a:ext>
            </a:extLst>
          </p:cNvPr>
          <p:cNvSpPr txBox="1"/>
          <p:nvPr/>
        </p:nvSpPr>
        <p:spPr>
          <a:xfrm>
            <a:off x="546775" y="5048593"/>
            <a:ext cx="3012207" cy="11079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AU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3</a:t>
            </a:r>
          </a:p>
          <a:p>
            <a:r>
              <a:rPr lang="en-AU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</a:p>
        </p:txBody>
      </p:sp>
    </p:spTree>
    <p:extLst>
      <p:ext uri="{BB962C8B-B14F-4D97-AF65-F5344CB8AC3E}">
        <p14:creationId xmlns:p14="http://schemas.microsoft.com/office/powerpoint/2010/main" val="34463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BAE5C-01D1-3066-55BD-FF9460434155}"/>
              </a:ext>
            </a:extLst>
          </p:cNvPr>
          <p:cNvSpPr txBox="1"/>
          <p:nvPr/>
        </p:nvSpPr>
        <p:spPr>
          <a:xfrm>
            <a:off x="1038225" y="4881860"/>
            <a:ext cx="706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If you have any question or would like some additional guidance, please contact your Environmental Health Officer.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49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02790-FA10-8B35-8CAA-CC40D65C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1B785-3ECC-EE29-DF21-09BF34D7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2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F740B-F742-F036-5F6A-EC37015F38B3}"/>
              </a:ext>
            </a:extLst>
          </p:cNvPr>
          <p:cNvSpPr txBox="1"/>
          <p:nvPr/>
        </p:nvSpPr>
        <p:spPr>
          <a:xfrm>
            <a:off x="428064" y="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Track your </a:t>
            </a:r>
            <a:r>
              <a:rPr lang="en-US" sz="2400" dirty="0">
                <a:solidFill>
                  <a:schemeClr val="bg1"/>
                </a:solidFill>
              </a:rPr>
              <a:t>progress</a:t>
            </a:r>
            <a:r>
              <a:rPr lang="en-US" sz="2400">
                <a:solidFill>
                  <a:schemeClr val="bg1"/>
                </a:solidFill>
              </a:rPr>
              <a:t> 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E00AF-D985-4F7B-DB4B-DAD20B04E8E2}"/>
              </a:ext>
            </a:extLst>
          </p:cNvPr>
          <p:cNvSpPr txBox="1"/>
          <p:nvPr/>
        </p:nvSpPr>
        <p:spPr>
          <a:xfrm>
            <a:off x="5402615" y="1475172"/>
            <a:ext cx="3241040" cy="499274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Module 1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Introduction 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2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Management 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</a:t>
            </a:r>
            <a:r>
              <a:rPr lang="en-AU" sz="1200" b="1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Training </a:t>
            </a: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(You’re here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📍)</a:t>
            </a:r>
            <a:endParaRPr lang="en-AU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4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Front-of-house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5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Suppliers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6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Storage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7</a:t>
            </a: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: Preparing, handling and serving</a:t>
            </a:r>
          </a:p>
          <a:p>
            <a:pPr marL="228600" marR="0" indent="-22860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Module 8</a:t>
            </a: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: Labelling</a:t>
            </a:r>
          </a:p>
          <a:p>
            <a:pPr marL="228600" marR="0" indent="-228600" algn="l" rtl="0">
              <a:spcAft>
                <a:spcPts val="1200"/>
              </a:spcAft>
              <a:buFont typeface="+mj-lt"/>
              <a:buAutoNum type="arabicPeriod"/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>
              <a:spcAft>
                <a:spcPts val="1200"/>
              </a:spcAft>
            </a:pP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A900C-51D1-1E7B-7640-DA8E3503D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6725"/>
          <a:stretch/>
        </p:blipFill>
        <p:spPr>
          <a:xfrm>
            <a:off x="500345" y="1475172"/>
            <a:ext cx="4620296" cy="42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B67D04-CC1D-8550-6835-920E4E8F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A21E2-26A9-84EE-4FDA-7962440D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3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83A42-E93C-C23F-BA0A-D6C73C5DAB2B}"/>
              </a:ext>
            </a:extLst>
          </p:cNvPr>
          <p:cNvSpPr txBox="1"/>
          <p:nvPr/>
        </p:nvSpPr>
        <p:spPr>
          <a:xfrm>
            <a:off x="428064" y="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Food allergen training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933C7-C452-B582-0DFA-04980376BF73}"/>
              </a:ext>
            </a:extLst>
          </p:cNvPr>
          <p:cNvSpPr txBox="1"/>
          <p:nvPr/>
        </p:nvSpPr>
        <p:spPr>
          <a:xfrm>
            <a:off x="532839" y="1551372"/>
            <a:ext cx="3039917" cy="187762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Have your staff received food allergen  training? 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Training is an important preventative step for all staff members, including front- and back-of-house staff, which should be completed before they start in their role.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There’s two different types of training you should be providing to staff, include: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0FE62-3D13-7673-D91F-DACDFAA1EAB7}"/>
              </a:ext>
            </a:extLst>
          </p:cNvPr>
          <p:cNvSpPr txBox="1"/>
          <p:nvPr/>
        </p:nvSpPr>
        <p:spPr>
          <a:xfrm>
            <a:off x="532840" y="4477714"/>
            <a:ext cx="3039917" cy="847002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Business-specific training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– which should involve introducing them to the allergen procedures and documents specific to your business.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7F7AE-7E3E-C45A-850C-F1D95DDC23DD}"/>
              </a:ext>
            </a:extLst>
          </p:cNvPr>
          <p:cNvSpPr txBox="1"/>
          <p:nvPr/>
        </p:nvSpPr>
        <p:spPr>
          <a:xfrm>
            <a:off x="532841" y="3498367"/>
            <a:ext cx="3039917" cy="38373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General training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– Which covers the general allergen prevention methods. You can access some great free training at: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2F0C5-46E3-6A6B-C088-BACB3DB1D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3493"/>
          <a:stretch/>
        </p:blipFill>
        <p:spPr>
          <a:xfrm>
            <a:off x="4095639" y="1551372"/>
            <a:ext cx="4620296" cy="4280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5B3B2-3B36-CAA2-A981-DFEC32A32BE1}"/>
              </a:ext>
            </a:extLst>
          </p:cNvPr>
          <p:cNvSpPr txBox="1"/>
          <p:nvPr/>
        </p:nvSpPr>
        <p:spPr>
          <a:xfrm>
            <a:off x="532839" y="5400881"/>
            <a:ext cx="3039917" cy="51944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It’s best practice to record all training and to set regular intervals for refresher training. 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5C906-0295-0CDB-B99C-D411A5FA38C7}"/>
              </a:ext>
            </a:extLst>
          </p:cNvPr>
          <p:cNvSpPr txBox="1"/>
          <p:nvPr/>
        </p:nvSpPr>
        <p:spPr>
          <a:xfrm>
            <a:off x="713816" y="4122360"/>
            <a:ext cx="3039917" cy="27918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https://foodallergytraining.org.au/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6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F1482A-21D8-CDA1-4AB8-4FB143F7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0B47A-E646-4EF9-EC0F-73DCCDBA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4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2E654-45EB-ED6B-D821-1E8D626ADD14}"/>
              </a:ext>
            </a:extLst>
          </p:cNvPr>
          <p:cNvSpPr txBox="1"/>
          <p:nvPr/>
        </p:nvSpPr>
        <p:spPr>
          <a:xfrm>
            <a:off x="5402615" y="1475173"/>
            <a:ext cx="3241040" cy="27742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Training should include: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8EFE8-E36E-39A2-5780-A5BC85757E2C}"/>
              </a:ext>
            </a:extLst>
          </p:cNvPr>
          <p:cNvSpPr txBox="1"/>
          <p:nvPr/>
        </p:nvSpPr>
        <p:spPr>
          <a:xfrm>
            <a:off x="428064" y="12034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Communicating allergen information to customers</a:t>
            </a:r>
            <a:endParaRPr lang="en-AU" sz="2400">
              <a:solidFill>
                <a:schemeClr val="bg1"/>
              </a:solidFill>
            </a:endParaRPr>
          </a:p>
        </p:txBody>
      </p:sp>
      <p:pic>
        <p:nvPicPr>
          <p:cNvPr id="6" name="Picture 5" descr="A chef holding plates of food&#10;&#10;Description automatically generated">
            <a:extLst>
              <a:ext uri="{FF2B5EF4-FFF2-40B4-BE49-F238E27FC236}">
                <a16:creationId xmlns:a16="http://schemas.microsoft.com/office/drawing/2014/main" id="{6F655B3B-2D15-C43A-FE41-6B20B361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02" r="14002"/>
          <a:stretch/>
        </p:blipFill>
        <p:spPr>
          <a:xfrm>
            <a:off x="500346" y="1475172"/>
            <a:ext cx="4620296" cy="428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3EA92-1911-1528-DDED-E384FE6402FF}"/>
              </a:ext>
            </a:extLst>
          </p:cNvPr>
          <p:cNvSpPr txBox="1"/>
          <p:nvPr/>
        </p:nvSpPr>
        <p:spPr>
          <a:xfrm>
            <a:off x="5402614" y="2490252"/>
            <a:ext cx="3039917" cy="47624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How you identify and communicate with customers who have food allergies. 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351E3-DC56-EFB1-6757-6F7474AD6FAC}"/>
              </a:ext>
            </a:extLst>
          </p:cNvPr>
          <p:cNvSpPr txBox="1"/>
          <p:nvPr/>
        </p:nvSpPr>
        <p:spPr>
          <a:xfrm>
            <a:off x="5402613" y="3017125"/>
            <a:ext cx="3039917" cy="47624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Systems for alerting kitchen staff that a customer has a food allergy. 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5D760-C686-F3E8-23E4-AC3397BBA7DA}"/>
              </a:ext>
            </a:extLst>
          </p:cNvPr>
          <p:cNvSpPr txBox="1"/>
          <p:nvPr/>
        </p:nvSpPr>
        <p:spPr>
          <a:xfrm>
            <a:off x="5402613" y="3543998"/>
            <a:ext cx="3039917" cy="65122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Kitchen procedures to prevent cross-contamination during storage, preparation and serving of food. 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999FD-1357-BFCB-D33C-4C3CC93E5798}"/>
              </a:ext>
            </a:extLst>
          </p:cNvPr>
          <p:cNvSpPr txBox="1"/>
          <p:nvPr/>
        </p:nvSpPr>
        <p:spPr>
          <a:xfrm>
            <a:off x="5402613" y="1814863"/>
            <a:ext cx="3039917" cy="47624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The reasons for why we cannot provide foods with allergens to customers. For example, anaphylaxis.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F2AFA-0C71-CC66-F225-649CF70ACB6C}"/>
              </a:ext>
            </a:extLst>
          </p:cNvPr>
          <p:cNvSpPr txBox="1"/>
          <p:nvPr/>
        </p:nvSpPr>
        <p:spPr>
          <a:xfrm>
            <a:off x="5402612" y="4245850"/>
            <a:ext cx="3039917" cy="47624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Procedures for dealing with returned food and complaints.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D9E8E-FD25-DC5F-B177-3AD9BF84C2E6}"/>
              </a:ext>
            </a:extLst>
          </p:cNvPr>
          <p:cNvSpPr txBox="1"/>
          <p:nvPr/>
        </p:nvSpPr>
        <p:spPr>
          <a:xfrm>
            <a:off x="5402611" y="4772723"/>
            <a:ext cx="3039917" cy="64857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Procedures for investigating allergy-related incidents and implementing future safe-guards.</a:t>
            </a:r>
          </a:p>
        </p:txBody>
      </p:sp>
    </p:spTree>
    <p:extLst>
      <p:ext uri="{BB962C8B-B14F-4D97-AF65-F5344CB8AC3E}">
        <p14:creationId xmlns:p14="http://schemas.microsoft.com/office/powerpoint/2010/main" val="41531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8072DB-7F83-2163-554D-460649BF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6" y="6356350"/>
            <a:ext cx="4837064" cy="365125"/>
          </a:xfrm>
        </p:spPr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2D0A6-D49B-7B15-210A-998227FB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5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2FBDD-B934-C0E7-4A47-25474421A83A}"/>
              </a:ext>
            </a:extLst>
          </p:cNvPr>
          <p:cNvSpPr txBox="1"/>
          <p:nvPr/>
        </p:nvSpPr>
        <p:spPr>
          <a:xfrm>
            <a:off x="428064" y="42641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Case study </a:t>
            </a:r>
            <a:r>
              <a:rPr lang="en-US" sz="2400">
                <a:solidFill>
                  <a:schemeClr val="bg1"/>
                </a:solidFill>
              </a:rPr>
              <a:t>– new starter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5B167D-CA46-FA19-60A3-8760066412A8}"/>
              </a:ext>
            </a:extLst>
          </p:cNvPr>
          <p:cNvSpPr/>
          <p:nvPr/>
        </p:nvSpPr>
        <p:spPr>
          <a:xfrm>
            <a:off x="687820" y="1729109"/>
            <a:ext cx="1589375" cy="15281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05CC7-9F8A-F421-9760-6F248CBB7213}"/>
              </a:ext>
            </a:extLst>
          </p:cNvPr>
          <p:cNvSpPr txBox="1"/>
          <p:nvPr/>
        </p:nvSpPr>
        <p:spPr>
          <a:xfrm>
            <a:off x="2763550" y="1781175"/>
            <a:ext cx="3616900" cy="83820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A walk-in customer advised the waiter that they were allergic to all nuts. The waiter assured them that the meal they desired could be made nut-free and noted th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e allergy on their order.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20EA2D-F1A9-B44E-AA01-9CB87DC17AB2}"/>
              </a:ext>
            </a:extLst>
          </p:cNvPr>
          <p:cNvSpPr/>
          <p:nvPr/>
        </p:nvSpPr>
        <p:spPr>
          <a:xfrm>
            <a:off x="6866807" y="2874654"/>
            <a:ext cx="1562942" cy="152818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7D01D-F5D6-962F-5CAE-779282B42167}"/>
              </a:ext>
            </a:extLst>
          </p:cNvPr>
          <p:cNvSpPr txBox="1"/>
          <p:nvPr/>
        </p:nvSpPr>
        <p:spPr>
          <a:xfrm>
            <a:off x="2763551" y="2926249"/>
            <a:ext cx="3616900" cy="15520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It was a busy night at the restaurant and there was only one chef in the kitchen who was a new employee. While preparing the starter the chef was observed by the waiter to be sprinkling a garnish containing hazelnuts on the starter and was advised again that the customer could not have nuts. The chef corrected this by preparing a fresh starter. The chef then continued to prepare the main course.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D0C909-68BA-0D4F-2AE2-9DFD99606D8E}"/>
              </a:ext>
            </a:extLst>
          </p:cNvPr>
          <p:cNvSpPr/>
          <p:nvPr/>
        </p:nvSpPr>
        <p:spPr>
          <a:xfrm>
            <a:off x="687818" y="4144231"/>
            <a:ext cx="1589376" cy="152818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D539C-0DB8-48F0-56E3-80F1A51CA97C}"/>
              </a:ext>
            </a:extLst>
          </p:cNvPr>
          <p:cNvSpPr txBox="1"/>
          <p:nvPr/>
        </p:nvSpPr>
        <p:spPr>
          <a:xfrm>
            <a:off x="2763550" y="4800600"/>
            <a:ext cx="3616900" cy="1038225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AU" sz="1200">
                <a:solidFill>
                  <a:srgbClr val="000000"/>
                </a:solidFill>
                <a:latin typeface="Arial"/>
                <a:cs typeface="Arial"/>
              </a:rPr>
              <a:t>Upo</a:t>
            </a:r>
            <a:r>
              <a:rPr lang="en-AU" sz="1200" u="none" strike="noStrike">
                <a:solidFill>
                  <a:srgbClr val="000000"/>
                </a:solidFill>
                <a:latin typeface="Arial"/>
                <a:cs typeface="Arial"/>
              </a:rPr>
              <a:t>n eating the main course, the customers mouth started to tingle. On closer inspection, the main course had been prepared with almonds. An ambulance was called for the </a:t>
            </a:r>
            <a:r>
              <a:rPr lang="en-AU" sz="1200">
                <a:solidFill>
                  <a:srgbClr val="000000"/>
                </a:solidFill>
                <a:latin typeface="Arial"/>
                <a:cs typeface="Arial"/>
              </a:rPr>
              <a:t>customer, and</a:t>
            </a:r>
            <a:r>
              <a:rPr lang="en-AU" sz="1200" u="none" strike="noStrike">
                <a:solidFill>
                  <a:srgbClr val="000000"/>
                </a:solidFill>
                <a:latin typeface="Arial"/>
                <a:cs typeface="Arial"/>
              </a:rPr>
              <a:t> they were rushed to hospital. Thankfully, the customer had a full recovery.</a:t>
            </a:r>
            <a:endParaRPr lang="en-US" sz="1200" u="none" strike="noStrik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D2120-9EC9-13DB-4984-954AEC2B77EB}"/>
              </a:ext>
            </a:extLst>
          </p:cNvPr>
          <p:cNvSpPr txBox="1"/>
          <p:nvPr/>
        </p:nvSpPr>
        <p:spPr>
          <a:xfrm>
            <a:off x="2153466" y="1046551"/>
            <a:ext cx="4837065" cy="23415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This is a real-life incident that occurred in the City of Port Phillip.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6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4307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Case study – </a:t>
            </a:r>
            <a:r>
              <a:rPr lang="en-US" sz="2400">
                <a:solidFill>
                  <a:schemeClr val="bg1"/>
                </a:solidFill>
              </a:rPr>
              <a:t>Let's take a moment to reflect on this case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5228B-52B8-1BB6-D1B7-6DBD2452406B}"/>
              </a:ext>
            </a:extLst>
          </p:cNvPr>
          <p:cNvSpPr/>
          <p:nvPr/>
        </p:nvSpPr>
        <p:spPr>
          <a:xfrm>
            <a:off x="1533526" y="1379801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200">
                <a:cs typeface="Arial"/>
              </a:rPr>
              <a:t>At what stage could this have been prevented?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DE357-ACB8-77E6-91B8-40DB4A67533E}"/>
              </a:ext>
            </a:extLst>
          </p:cNvPr>
          <p:cNvSpPr/>
          <p:nvPr/>
        </p:nvSpPr>
        <p:spPr>
          <a:xfrm>
            <a:off x="1533526" y="2343167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200">
                <a:cs typeface="Arial"/>
              </a:rPr>
              <a:t>When ordering, was the customer advised of some nut-free options available?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C79D5-ACDA-5236-E2A3-E9C557BCDED5}"/>
              </a:ext>
            </a:extLst>
          </p:cNvPr>
          <p:cNvSpPr/>
          <p:nvPr/>
        </p:nvSpPr>
        <p:spPr>
          <a:xfrm>
            <a:off x="1533526" y="3306533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200">
                <a:cs typeface="Arial"/>
              </a:rPr>
              <a:t>Was the chef trained in allergen management?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0962E-7040-B1BC-8D86-4CE6C2FF18C1}"/>
              </a:ext>
            </a:extLst>
          </p:cNvPr>
          <p:cNvSpPr/>
          <p:nvPr/>
        </p:nvSpPr>
        <p:spPr>
          <a:xfrm>
            <a:off x="1533526" y="5240584"/>
            <a:ext cx="5638800" cy="7751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Could something like this happen in your business? If not, why not?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12A957-EFDB-28F1-07CF-D4104613CE88}"/>
              </a:ext>
            </a:extLst>
          </p:cNvPr>
          <p:cNvSpPr/>
          <p:nvPr/>
        </p:nvSpPr>
        <p:spPr>
          <a:xfrm>
            <a:off x="1533526" y="4269899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200">
                <a:cs typeface="Arial"/>
              </a:rPr>
              <a:t>How could the waiter have intervened when he became aware the chef did not have sufficient knowledge of nut allergies?</a:t>
            </a:r>
          </a:p>
        </p:txBody>
      </p:sp>
    </p:spTree>
    <p:extLst>
      <p:ext uri="{BB962C8B-B14F-4D97-AF65-F5344CB8AC3E}">
        <p14:creationId xmlns:p14="http://schemas.microsoft.com/office/powerpoint/2010/main" val="8913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7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4307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Case study </a:t>
            </a:r>
            <a:r>
              <a:rPr lang="en-US" sz="2400">
                <a:solidFill>
                  <a:schemeClr val="bg1"/>
                </a:solidFill>
              </a:rPr>
              <a:t>- How could this incident have been avoided?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5228B-52B8-1BB6-D1B7-6DBD2452406B}"/>
              </a:ext>
            </a:extLst>
          </p:cNvPr>
          <p:cNvSpPr/>
          <p:nvPr/>
        </p:nvSpPr>
        <p:spPr>
          <a:xfrm>
            <a:off x="1533526" y="1379801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There should have been processes in </a:t>
            </a:r>
            <a:r>
              <a:rPr lang="en-AU" sz="1200" dirty="0"/>
              <a:t>place for identifying, ordering, preparing and serving an allergen-free meal.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DE357-ACB8-77E6-91B8-40DB4A67533E}"/>
              </a:ext>
            </a:extLst>
          </p:cNvPr>
          <p:cNvSpPr/>
          <p:nvPr/>
        </p:nvSpPr>
        <p:spPr>
          <a:xfrm>
            <a:off x="1533526" y="2343167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A matrix and menu containing allergen information would have assisted in identifying some suitable nut-free options.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C79D5-ACDA-5236-E2A3-E9C557BCDED5}"/>
              </a:ext>
            </a:extLst>
          </p:cNvPr>
          <p:cNvSpPr/>
          <p:nvPr/>
        </p:nvSpPr>
        <p:spPr>
          <a:xfrm>
            <a:off x="1533526" y="3306533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Comprehensive allergy training should have been provided to all staff as part of their recruitment and induction process – including the new chef and wait staff.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0962E-7040-B1BC-8D86-4CE6C2FF18C1}"/>
              </a:ext>
            </a:extLst>
          </p:cNvPr>
          <p:cNvSpPr/>
          <p:nvPr/>
        </p:nvSpPr>
        <p:spPr>
          <a:xfrm>
            <a:off x="1533526" y="5240584"/>
            <a:ext cx="5638800" cy="7751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Can you think of anything else?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12A957-EFDB-28F1-07CF-D4104613CE88}"/>
              </a:ext>
            </a:extLst>
          </p:cNvPr>
          <p:cNvSpPr/>
          <p:nvPr/>
        </p:nvSpPr>
        <p:spPr>
          <a:xfrm>
            <a:off x="1533526" y="4269899"/>
            <a:ext cx="5638800" cy="7751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The wait staff should have voiced their concerns with their manager and should have double checked that the main was nut-free before serving it.</a:t>
            </a:r>
          </a:p>
        </p:txBody>
      </p:sp>
    </p:spTree>
    <p:extLst>
      <p:ext uri="{BB962C8B-B14F-4D97-AF65-F5344CB8AC3E}">
        <p14:creationId xmlns:p14="http://schemas.microsoft.com/office/powerpoint/2010/main" val="29293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B0263A-5E3A-371A-9278-B6606616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8FB96-3504-57E6-83FE-3BE911B7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8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5712F-9B22-3169-35A9-15A5741D868F}"/>
              </a:ext>
            </a:extLst>
          </p:cNvPr>
          <p:cNvSpPr txBox="1"/>
          <p:nvPr/>
        </p:nvSpPr>
        <p:spPr>
          <a:xfrm>
            <a:off x="428064" y="12034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Resource – training links and records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E94A4-8B0A-F66D-78E3-527B56A94722}"/>
              </a:ext>
            </a:extLst>
          </p:cNvPr>
          <p:cNvSpPr txBox="1"/>
          <p:nvPr/>
        </p:nvSpPr>
        <p:spPr>
          <a:xfrm>
            <a:off x="5402615" y="1475172"/>
            <a:ext cx="3241040" cy="170617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Online training</a:t>
            </a:r>
          </a:p>
          <a:p>
            <a:pPr>
              <a:spcAft>
                <a:spcPts val="120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You can access a lot of valuable training online. The training we have recommended is free and provides a certificate upon completion, so you can be sure your staff have a basic knowledge of allergy and anaphylaxis management.</a:t>
            </a:r>
          </a:p>
          <a:p>
            <a:pPr>
              <a:spcAft>
                <a:spcPts val="1200"/>
              </a:spcAft>
            </a:pPr>
            <a:r>
              <a:rPr lang="en-AU" sz="1200" u="none" strike="noStrike">
                <a:solidFill>
                  <a:srgbClr val="000000"/>
                </a:solidFill>
                <a:latin typeface="Arial" panose="020B0604020202020204" pitchFamily="34" charset="0"/>
              </a:rPr>
              <a:t>You can access it here: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38951-4664-AC29-7885-0C0740FD5DDA}"/>
              </a:ext>
            </a:extLst>
          </p:cNvPr>
          <p:cNvSpPr txBox="1"/>
          <p:nvPr/>
        </p:nvSpPr>
        <p:spPr>
          <a:xfrm>
            <a:off x="5402615" y="3676650"/>
            <a:ext cx="3241040" cy="105727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AU" sz="1200" b="1">
                <a:solidFill>
                  <a:srgbClr val="000000"/>
                </a:solidFill>
                <a:latin typeface="Arial" panose="020B0604020202020204" pitchFamily="34" charset="0"/>
              </a:rPr>
              <a:t>Staff Training Record</a:t>
            </a:r>
          </a:p>
          <a:p>
            <a:pPr>
              <a:spcAft>
                <a:spcPts val="120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We also have a template for a record document that can help you keep track of when staff undertook allergen training. </a:t>
            </a:r>
            <a:endParaRPr lang="en-AU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238F81-DFE6-C19F-EE43-F0DC446F55F0}"/>
              </a:ext>
            </a:extLst>
          </p:cNvPr>
          <p:cNvSpPr/>
          <p:nvPr/>
        </p:nvSpPr>
        <p:spPr>
          <a:xfrm>
            <a:off x="5402615" y="4807515"/>
            <a:ext cx="3119155" cy="5753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the Staff Training Record template HERE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4CABB-84E8-CD89-E5E2-8C7FDAAFECF5}"/>
              </a:ext>
            </a:extLst>
          </p:cNvPr>
          <p:cNvSpPr/>
          <p:nvPr/>
        </p:nvSpPr>
        <p:spPr>
          <a:xfrm>
            <a:off x="418539" y="1932284"/>
            <a:ext cx="4676775" cy="32194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B8A24-90EB-E1F2-F50D-2831AF023BDB}"/>
              </a:ext>
            </a:extLst>
          </p:cNvPr>
          <p:cNvSpPr txBox="1"/>
          <p:nvPr/>
        </p:nvSpPr>
        <p:spPr>
          <a:xfrm>
            <a:off x="5402615" y="3173232"/>
            <a:ext cx="3241040" cy="25576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AU" sz="1200">
                <a:hlinkClick r:id="rId4"/>
              </a:rPr>
              <a:t>https://foodallergytraining.org.au/</a:t>
            </a:r>
            <a:endParaRPr lang="en-US" sz="1200" u="none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70AD0-2A7D-688A-C1D0-2837555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85" y="6356350"/>
            <a:ext cx="4503427" cy="365125"/>
          </a:xfrm>
        </p:spPr>
        <p:txBody>
          <a:bodyPr/>
          <a:lstStyle/>
          <a:p>
            <a:r>
              <a:rPr lang="en-AU"/>
              <a:t>City of Port Phillip: Module 3 -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DC9C-BC8E-4BC5-5DAB-4C3156B4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57D-DEB0-4AFD-865C-8114F3308714}" type="slidenum">
              <a:rPr lang="en-AU" smtClean="0"/>
              <a:t>9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D534-09FB-10DE-2695-1ADB7842C031}"/>
              </a:ext>
            </a:extLst>
          </p:cNvPr>
          <p:cNvSpPr txBox="1"/>
          <p:nvPr/>
        </p:nvSpPr>
        <p:spPr>
          <a:xfrm>
            <a:off x="428064" y="31750"/>
            <a:ext cx="8287871" cy="775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week’s activities and what comes next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8C3C7-EE89-CD1E-FA6D-39ED6D30B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/>
        </p:blipFill>
        <p:spPr>
          <a:xfrm>
            <a:off x="4023359" y="1390983"/>
            <a:ext cx="4620296" cy="4280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99CD62-46C2-B5E0-4875-F54BD68031AC}"/>
              </a:ext>
            </a:extLst>
          </p:cNvPr>
          <p:cNvSpPr txBox="1"/>
          <p:nvPr/>
        </p:nvSpPr>
        <p:spPr>
          <a:xfrm>
            <a:off x="500343" y="5225105"/>
            <a:ext cx="3241040" cy="97110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R="0" algn="l" rtl="0"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Next week</a:t>
            </a:r>
          </a:p>
          <a:p>
            <a:pPr marR="0" algn="l" rtl="0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In our next module (Module 4), we will be looking at what front-of-house staff need to know when dealing with food allergens.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3C44B-0EB7-9E49-91ED-0D23C9CF22E8}"/>
              </a:ext>
            </a:extLst>
          </p:cNvPr>
          <p:cNvSpPr txBox="1"/>
          <p:nvPr/>
        </p:nvSpPr>
        <p:spPr>
          <a:xfrm>
            <a:off x="500344" y="1390984"/>
            <a:ext cx="3309655" cy="847391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200" u="none" strike="noStrike" dirty="0">
                <a:solidFill>
                  <a:srgbClr val="000000"/>
                </a:solidFill>
                <a:latin typeface="Arial"/>
                <a:cs typeface="Arial"/>
              </a:rPr>
              <a:t>Each week we’ll ask you to reflect on and implement what you have learnt.</a:t>
            </a:r>
          </a:p>
          <a:p>
            <a:pPr>
              <a:spcAft>
                <a:spcPts val="1200"/>
              </a:spcAft>
            </a:pPr>
            <a:r>
              <a:rPr lang="en-US" sz="1200" u="none" strike="noStrike" dirty="0">
                <a:solidFill>
                  <a:srgbClr val="000000"/>
                </a:solidFill>
                <a:latin typeface="Arial"/>
                <a:cs typeface="Arial"/>
              </a:rPr>
              <a:t>This week we ask that you: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1200" dirty="0">
              <a:cs typeface="Arial" panose="020B060402020202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CE9270-3554-FD01-D162-D0BA67D223FF}"/>
              </a:ext>
            </a:extLst>
          </p:cNvPr>
          <p:cNvSpPr/>
          <p:nvPr/>
        </p:nvSpPr>
        <p:spPr>
          <a:xfrm>
            <a:off x="500344" y="3775211"/>
            <a:ext cx="3119155" cy="3651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Module 3 Workbook HERE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858AD-0CB4-1A4C-3837-69A48DF3276F}"/>
              </a:ext>
            </a:extLst>
          </p:cNvPr>
          <p:cNvSpPr txBox="1"/>
          <p:nvPr/>
        </p:nvSpPr>
        <p:spPr>
          <a:xfrm>
            <a:off x="500344" y="4293461"/>
            <a:ext cx="3241040" cy="183503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171450" indent="-171450">
              <a:spcAft>
                <a:spcPts val="1200"/>
              </a:spcAft>
              <a:buFont typeface="Wingdings"/>
              <a:buChar char="q"/>
            </a:pPr>
            <a:r>
              <a:rPr lang="en-US" sz="1200" dirty="0">
                <a:cs typeface="Arial" panose="020B0604020202020204"/>
              </a:rPr>
              <a:t>Take this week’s test.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588029-7FC8-477B-E5AA-3EE5235FF10F}"/>
              </a:ext>
            </a:extLst>
          </p:cNvPr>
          <p:cNvSpPr/>
          <p:nvPr/>
        </p:nvSpPr>
        <p:spPr>
          <a:xfrm>
            <a:off x="500344" y="4638959"/>
            <a:ext cx="3119155" cy="3651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the Module 3 Test HERE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2267B-E142-C583-E191-D75D01FF545B}"/>
              </a:ext>
            </a:extLst>
          </p:cNvPr>
          <p:cNvSpPr txBox="1"/>
          <p:nvPr/>
        </p:nvSpPr>
        <p:spPr>
          <a:xfrm>
            <a:off x="500343" y="3428772"/>
            <a:ext cx="3309655" cy="183503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Complete Workbook 2: Training.</a:t>
            </a:r>
          </a:p>
          <a:p>
            <a:pPr>
              <a:spcAft>
                <a:spcPts val="1200"/>
              </a:spcAft>
            </a:pPr>
            <a:endParaRPr lang="en-US" sz="1200" dirty="0">
              <a:cs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EFEC1-FD7B-88FD-AA9A-8FA793112052}"/>
              </a:ext>
            </a:extLst>
          </p:cNvPr>
          <p:cNvSpPr txBox="1"/>
          <p:nvPr/>
        </p:nvSpPr>
        <p:spPr>
          <a:xfrm>
            <a:off x="500342" y="2266417"/>
            <a:ext cx="3309655" cy="414214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Ensure all staff have received relevant allergen and anaphylaxis training.</a:t>
            </a:r>
          </a:p>
          <a:p>
            <a:pPr>
              <a:spcAft>
                <a:spcPts val="1200"/>
              </a:spcAft>
            </a:pPr>
            <a:endParaRPr lang="en-US" sz="1200" dirty="0">
              <a:cs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CEA60-123D-F392-7201-0F199D5C9206}"/>
              </a:ext>
            </a:extLst>
          </p:cNvPr>
          <p:cNvSpPr txBox="1"/>
          <p:nvPr/>
        </p:nvSpPr>
        <p:spPr>
          <a:xfrm>
            <a:off x="500341" y="2803325"/>
            <a:ext cx="3309655" cy="414214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Document staff training in the Staff Training Record provided.</a:t>
            </a:r>
          </a:p>
          <a:p>
            <a:pPr>
              <a:spcAft>
                <a:spcPts val="1200"/>
              </a:spcAft>
            </a:pPr>
            <a:endParaRPr lang="en-US" sz="12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2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9" grpId="0" animBg="1"/>
      <p:bldP spid="10" grpId="0"/>
      <p:bldP spid="11" grpId="0" animBg="1"/>
      <p:bldP spid="13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oPP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A5"/>
      </a:accent1>
      <a:accent2>
        <a:srgbClr val="009FDF"/>
      </a:accent2>
      <a:accent3>
        <a:srgbClr val="ED145B"/>
      </a:accent3>
      <a:accent4>
        <a:srgbClr val="F58220"/>
      </a:accent4>
      <a:accent5>
        <a:srgbClr val="958A7A"/>
      </a:accent5>
      <a:accent6>
        <a:srgbClr val="272420"/>
      </a:accent6>
      <a:hlink>
        <a:srgbClr val="00595F"/>
      </a:hlink>
      <a:folHlink>
        <a:srgbClr val="193C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09BAEB08-9713-4E6E-B1B7-EBE36CE75598}"/>
    </a:ext>
  </a:extLst>
</a:theme>
</file>

<file path=ppt/theme/theme2.xml><?xml version="1.0" encoding="utf-8"?>
<a:theme xmlns:a="http://schemas.openxmlformats.org/drawingml/2006/main" name="Custom Design">
  <a:themeElements>
    <a:clrScheme name="CoPP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A5"/>
      </a:accent1>
      <a:accent2>
        <a:srgbClr val="009FDF"/>
      </a:accent2>
      <a:accent3>
        <a:srgbClr val="ED145B"/>
      </a:accent3>
      <a:accent4>
        <a:srgbClr val="F58220"/>
      </a:accent4>
      <a:accent5>
        <a:srgbClr val="958A7A"/>
      </a:accent5>
      <a:accent6>
        <a:srgbClr val="272420"/>
      </a:accent6>
      <a:hlink>
        <a:srgbClr val="00595F"/>
      </a:hlink>
      <a:folHlink>
        <a:srgbClr val="193C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5877E234-4264-49A3-82A5-13ADB14D30AE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1F9BFC21-324E-42D9-9CA2-3C3C01630805}"/>
    </a:ext>
  </a:extLst>
</a:theme>
</file>

<file path=ppt/theme/theme4.xml><?xml version="1.0" encoding="utf-8"?>
<a:theme xmlns:a="http://schemas.openxmlformats.org/drawingml/2006/main" name="1_Custom Design">
  <a:themeElements>
    <a:clrScheme name="CoPP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A5"/>
      </a:accent1>
      <a:accent2>
        <a:srgbClr val="009FDF"/>
      </a:accent2>
      <a:accent3>
        <a:srgbClr val="ED145B"/>
      </a:accent3>
      <a:accent4>
        <a:srgbClr val="F58220"/>
      </a:accent4>
      <a:accent5>
        <a:srgbClr val="958A7A"/>
      </a:accent5>
      <a:accent6>
        <a:srgbClr val="272420"/>
      </a:accent6>
      <a:hlink>
        <a:srgbClr val="00595F"/>
      </a:hlink>
      <a:folHlink>
        <a:srgbClr val="193C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P_PPT_Template_standard_INT_2022.pptx" id="{5E3C7D35-C544-4CCB-8E18-13D2DF7DB95E}" vid="{9312AC17-3A33-4B3F-A7F5-187983C9C6C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copp_ppt_template_standard_int_2022</Template>
  <TotalTime>72</TotalTime>
  <Words>908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Dartnell</dc:creator>
  <cp:lastModifiedBy>Kiel Hall</cp:lastModifiedBy>
  <cp:revision>17</cp:revision>
  <dcterms:created xsi:type="dcterms:W3CDTF">2024-01-25T04:53:45Z</dcterms:created>
  <dcterms:modified xsi:type="dcterms:W3CDTF">2024-06-26T01:53:52Z</dcterms:modified>
</cp:coreProperties>
</file>