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9CD5E-D64C-D61A-F323-257AF6DA0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D472F6-C277-BF52-A5AD-39C263C12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2FCBA-64DE-4CAF-7E7B-21743C771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E4D4-D50C-6844-4B82-C389153D7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F37AAC-5634-158C-02FF-FDFA142A5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5079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FA88D-FA2F-0A6E-12A9-D4776B501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47879-8D48-6F78-69EF-E8C83B9B95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3DA07-48BA-E477-C1C9-271495BAB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D4BA9-85F2-BA31-35EB-DABFBEA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29CE1-CBDE-4F80-CEF8-335CF96BE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478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DD3F07-14A5-1349-4E7A-B8F19826E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C24690-D7A4-7015-321B-15D1E6080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F5366-1ADA-C21B-6B43-D30CB0CB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BFF30-6F4A-5DED-8EC6-8A22DDB81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C3D75C-E2E3-84C2-E6EA-4CB01ECB5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032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DFAFB-BCBE-A7BF-598A-6387AC963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03C54-1D63-DE01-71B4-B6656882A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A523D-4C4E-DCEC-7A4F-1B0E1B1A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B5B6A-7C33-EFA6-BC18-F3C6E4D24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9C739-391F-BE45-68E1-A83D2047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727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9C8F5-AD65-AA08-3AC2-53157DFDD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3A2A8-3F89-CC21-C50B-3E7F52B5E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8579F-C36A-3933-7C94-8A2D24D94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42554-A3EF-5931-E1F6-E1DF0F85F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0C7D65-547C-F416-AB37-EEFC359F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380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17E69-7D64-B9CE-F2E1-D914D5366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993E22-AB6F-820F-0761-B3E963D243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12C18-C862-78C8-6F29-97C514AEC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6121D-6D64-7A56-BC27-0AD6FAA07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17AFC-AAB8-2F75-713E-F3D165892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7C15C5-E894-5715-29EE-E1DA8976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099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8A5FC-A520-00EA-0DAC-B0FABCCA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2F138-3FE7-083F-8954-A11D6CAABA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297F9C-2AE2-4B66-0B25-5F5EE2DD8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BB318C-C243-58A8-B4C7-94B79B2BD3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18A43C-A370-FD73-BC90-A1858630EE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A30AE8-69B7-FA7A-0998-D386C009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57B8C0-1822-315F-80F5-436542114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743D6-37FE-FF32-0553-55C02393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821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52229-4B5F-0ABB-2997-BDD3FD532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ACDC01-BB86-AFE7-E5EB-F99B7DD4F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ACB6D7-5AD2-9287-3BF0-21D82E3F2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E9DC01-DCCA-8C55-FFED-7920065FC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7123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3FA25D-1C96-51A7-F254-070C27F0C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6C84A2-37F9-009E-DD91-5809AE7D9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5E9695-D59D-BF54-1EA4-41648077B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78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83E41-C55E-DFDA-36D8-1266F2C5C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162602-2E9A-2EF4-B449-65C0FA41A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1064B-A3B6-2DE8-50A7-5F3AFADA3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C65446-FAC1-B256-1F11-880DE085F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EF9C95-041B-FE4E-10EE-FA497FE01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B14E7-C262-5E6F-789C-35AB9A4D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2422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C4D3B-BF26-7752-737B-2C25C7DFF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AA97EE-2DDB-3AC3-DBF4-741803B0C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198E9-985E-AC1B-12AC-9B7E795BBE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228E0-E3E4-DAF1-B892-ED2078E90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C50A2-280F-14C4-8E38-E6EFCA3A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7EE4F-AC1A-2A47-54B0-FB751D49F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68217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9C1212-DE6A-72D1-CBBC-EE24AF422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1E2EE-A55C-BF77-BE48-1FC6A51F7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E294F-BFA5-E664-AB00-C566BEB8E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B085A0-C6E9-4A13-AC8C-1AD9F738BB74}" type="datetimeFigureOut">
              <a:rPr lang="en-AU" smtClean="0"/>
              <a:t>12/05/2025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2000A-F027-DFC5-5237-CAAE2875DA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15895-2E9D-D4FF-AB38-4FDEBBDDE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B4932B-6006-40DB-8D20-65612BE781D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8640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4695B-DF2F-0442-4D74-50B16D47AF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EAA86-90EF-0F4E-9135-438017085A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2588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Port Phillip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Kiel Hall</dc:creator>
  <cp:lastModifiedBy>Kiel Hall</cp:lastModifiedBy>
  <cp:revision>1</cp:revision>
  <dcterms:created xsi:type="dcterms:W3CDTF">2025-05-12T07:21:26Z</dcterms:created>
  <dcterms:modified xsi:type="dcterms:W3CDTF">2025-05-12T07:21:37Z</dcterms:modified>
</cp:coreProperties>
</file>